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58" r:id="rId5"/>
    <p:sldId id="264" r:id="rId6"/>
    <p:sldId id="263" r:id="rId7"/>
    <p:sldId id="267" r:id="rId8"/>
    <p:sldId id="268" r:id="rId9"/>
    <p:sldId id="276" r:id="rId10"/>
    <p:sldId id="260" r:id="rId11"/>
    <p:sldId id="262" r:id="rId12"/>
    <p:sldId id="265" r:id="rId13"/>
    <p:sldId id="273" r:id="rId14"/>
    <p:sldId id="275" r:id="rId15"/>
    <p:sldId id="274" r:id="rId16"/>
    <p:sldId id="272" r:id="rId17"/>
    <p:sldId id="270" r:id="rId18"/>
    <p:sldId id="271" r:id="rId19"/>
    <p:sldId id="266" r:id="rId20"/>
    <p:sldId id="277"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D9C1A-CE80-4744-96CC-6F86B25B0F00}" v="44" dt="2021-08-11T10:22:52.57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81786" autoAdjust="0"/>
  </p:normalViewPr>
  <p:slideViewPr>
    <p:cSldViewPr snapToGrid="0">
      <p:cViewPr varScale="1">
        <p:scale>
          <a:sx n="64" d="100"/>
          <a:sy n="64" d="100"/>
        </p:scale>
        <p:origin x="10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laf Christine" userId="f481b9e7-9428-43c1-b068-aad137df3016" providerId="ADAL" clId="{5CED9C1A-CE80-4744-96CC-6F86B25B0F00}"/>
    <pc:docChg chg="custSel addSld delSld modSld sldOrd">
      <pc:chgData name="Khalaf Christine" userId="f481b9e7-9428-43c1-b068-aad137df3016" providerId="ADAL" clId="{5CED9C1A-CE80-4744-96CC-6F86B25B0F00}" dt="2021-08-12T09:49:28.952" v="4294"/>
      <pc:docMkLst>
        <pc:docMk/>
      </pc:docMkLst>
      <pc:sldChg chg="modSp mod">
        <pc:chgData name="Khalaf Christine" userId="f481b9e7-9428-43c1-b068-aad137df3016" providerId="ADAL" clId="{5CED9C1A-CE80-4744-96CC-6F86B25B0F00}" dt="2021-08-11T08:06:16.441" v="1429" actId="20577"/>
        <pc:sldMkLst>
          <pc:docMk/>
          <pc:sldMk cId="3171639658" sldId="257"/>
        </pc:sldMkLst>
        <pc:spChg chg="mod">
          <ac:chgData name="Khalaf Christine" userId="f481b9e7-9428-43c1-b068-aad137df3016" providerId="ADAL" clId="{5CED9C1A-CE80-4744-96CC-6F86B25B0F00}" dt="2021-08-11T08:06:16.441" v="1429" actId="20577"/>
          <ac:spMkLst>
            <pc:docMk/>
            <pc:sldMk cId="3171639658" sldId="257"/>
            <ac:spMk id="7" creationId="{FE12543E-D8CF-42C1-B4FE-47E5B9CE9903}"/>
          </ac:spMkLst>
        </pc:spChg>
      </pc:sldChg>
      <pc:sldChg chg="modSp mod">
        <pc:chgData name="Khalaf Christine" userId="f481b9e7-9428-43c1-b068-aad137df3016" providerId="ADAL" clId="{5CED9C1A-CE80-4744-96CC-6F86B25B0F00}" dt="2021-08-11T07:53:28.625" v="1125" actId="14100"/>
        <pc:sldMkLst>
          <pc:docMk/>
          <pc:sldMk cId="647574071" sldId="258"/>
        </pc:sldMkLst>
        <pc:graphicFrameChg chg="mod">
          <ac:chgData name="Khalaf Christine" userId="f481b9e7-9428-43c1-b068-aad137df3016" providerId="ADAL" clId="{5CED9C1A-CE80-4744-96CC-6F86B25B0F00}" dt="2021-08-11T07:53:28.625" v="1125" actId="14100"/>
          <ac:graphicFrameMkLst>
            <pc:docMk/>
            <pc:sldMk cId="647574071" sldId="258"/>
            <ac:graphicFrameMk id="12" creationId="{996CD4FB-2A14-4228-B873-44A569EC39AA}"/>
          </ac:graphicFrameMkLst>
        </pc:graphicFrameChg>
      </pc:sldChg>
      <pc:sldChg chg="ord">
        <pc:chgData name="Khalaf Christine" userId="f481b9e7-9428-43c1-b068-aad137df3016" providerId="ADAL" clId="{5CED9C1A-CE80-4744-96CC-6F86B25B0F00}" dt="2021-08-12T09:29:43.676" v="4292"/>
        <pc:sldMkLst>
          <pc:docMk/>
          <pc:sldMk cId="1787613831" sldId="260"/>
        </pc:sldMkLst>
      </pc:sldChg>
      <pc:sldChg chg="del">
        <pc:chgData name="Khalaf Christine" userId="f481b9e7-9428-43c1-b068-aad137df3016" providerId="ADAL" clId="{5CED9C1A-CE80-4744-96CC-6F86B25B0F00}" dt="2021-08-11T07:53:49.026" v="1126" actId="2696"/>
        <pc:sldMkLst>
          <pc:docMk/>
          <pc:sldMk cId="2740206508" sldId="261"/>
        </pc:sldMkLst>
      </pc:sldChg>
      <pc:sldChg chg="addSp delSp modSp mod modNotesTx">
        <pc:chgData name="Khalaf Christine" userId="f481b9e7-9428-43c1-b068-aad137df3016" providerId="ADAL" clId="{5CED9C1A-CE80-4744-96CC-6F86B25B0F00}" dt="2021-08-11T07:36:54.551" v="491" actId="14734"/>
        <pc:sldMkLst>
          <pc:docMk/>
          <pc:sldMk cId="1845622786" sldId="262"/>
        </pc:sldMkLst>
        <pc:spChg chg="mod">
          <ac:chgData name="Khalaf Christine" userId="f481b9e7-9428-43c1-b068-aad137df3016" providerId="ADAL" clId="{5CED9C1A-CE80-4744-96CC-6F86B25B0F00}" dt="2021-08-11T07:30:47.419" v="6" actId="20577"/>
          <ac:spMkLst>
            <pc:docMk/>
            <pc:sldMk cId="1845622786" sldId="262"/>
            <ac:spMk id="2" creationId="{5B9D116B-48DB-4DC2-9CB3-6578024959B8}"/>
          </ac:spMkLst>
        </pc:spChg>
        <pc:spChg chg="del">
          <ac:chgData name="Khalaf Christine" userId="f481b9e7-9428-43c1-b068-aad137df3016" providerId="ADAL" clId="{5CED9C1A-CE80-4744-96CC-6F86B25B0F00}" dt="2021-08-11T07:31:42.705" v="36" actId="3680"/>
          <ac:spMkLst>
            <pc:docMk/>
            <pc:sldMk cId="1845622786" sldId="262"/>
            <ac:spMk id="3" creationId="{7F015330-2D21-4F89-8205-0FCC2BC3D7E6}"/>
          </ac:spMkLst>
        </pc:spChg>
        <pc:graphicFrameChg chg="add mod ord modGraphic">
          <ac:chgData name="Khalaf Christine" userId="f481b9e7-9428-43c1-b068-aad137df3016" providerId="ADAL" clId="{5CED9C1A-CE80-4744-96CC-6F86B25B0F00}" dt="2021-08-11T07:36:54.551" v="491" actId="14734"/>
          <ac:graphicFrameMkLst>
            <pc:docMk/>
            <pc:sldMk cId="1845622786" sldId="262"/>
            <ac:graphicFrameMk id="4" creationId="{692F694A-7376-432C-B60B-4F69F75AD156}"/>
          </ac:graphicFrameMkLst>
        </pc:graphicFrameChg>
      </pc:sldChg>
      <pc:sldChg chg="addSp delSp modSp new mod ord modNotesTx">
        <pc:chgData name="Khalaf Christine" userId="f481b9e7-9428-43c1-b068-aad137df3016" providerId="ADAL" clId="{5CED9C1A-CE80-4744-96CC-6F86B25B0F00}" dt="2021-08-11T08:16:23.792" v="1891"/>
        <pc:sldMkLst>
          <pc:docMk/>
          <pc:sldMk cId="3478494189" sldId="263"/>
        </pc:sldMkLst>
        <pc:spChg chg="mod">
          <ac:chgData name="Khalaf Christine" userId="f481b9e7-9428-43c1-b068-aad137df3016" providerId="ADAL" clId="{5CED9C1A-CE80-4744-96CC-6F86B25B0F00}" dt="2021-08-11T07:37:45.667" v="530" actId="20577"/>
          <ac:spMkLst>
            <pc:docMk/>
            <pc:sldMk cId="3478494189" sldId="263"/>
            <ac:spMk id="2" creationId="{B1C23574-81AC-4D03-99C4-C0F974D091C5}"/>
          </ac:spMkLst>
        </pc:spChg>
        <pc:spChg chg="del">
          <ac:chgData name="Khalaf Christine" userId="f481b9e7-9428-43c1-b068-aad137df3016" providerId="ADAL" clId="{5CED9C1A-CE80-4744-96CC-6F86B25B0F00}" dt="2021-08-11T07:38:31.627" v="531" actId="3680"/>
          <ac:spMkLst>
            <pc:docMk/>
            <pc:sldMk cId="3478494189" sldId="263"/>
            <ac:spMk id="3" creationId="{776D7926-56FC-40C8-B6EA-6DF7ECCF7A02}"/>
          </ac:spMkLst>
        </pc:spChg>
        <pc:graphicFrameChg chg="add mod ord modGraphic">
          <ac:chgData name="Khalaf Christine" userId="f481b9e7-9428-43c1-b068-aad137df3016" providerId="ADAL" clId="{5CED9C1A-CE80-4744-96CC-6F86B25B0F00}" dt="2021-08-11T08:16:23.792" v="1891"/>
          <ac:graphicFrameMkLst>
            <pc:docMk/>
            <pc:sldMk cId="3478494189" sldId="263"/>
            <ac:graphicFrameMk id="4" creationId="{4E008CBE-59BC-4320-B7DE-BAF7746C3975}"/>
          </ac:graphicFrameMkLst>
        </pc:graphicFrameChg>
      </pc:sldChg>
      <pc:sldChg chg="modSp new mod ord">
        <pc:chgData name="Khalaf Christine" userId="f481b9e7-9428-43c1-b068-aad137df3016" providerId="ADAL" clId="{5CED9C1A-CE80-4744-96CC-6F86B25B0F00}" dt="2021-08-11T07:54:49.405" v="1162"/>
        <pc:sldMkLst>
          <pc:docMk/>
          <pc:sldMk cId="3689635191" sldId="264"/>
        </pc:sldMkLst>
        <pc:spChg chg="mod">
          <ac:chgData name="Khalaf Christine" userId="f481b9e7-9428-43c1-b068-aad137df3016" providerId="ADAL" clId="{5CED9C1A-CE80-4744-96CC-6F86B25B0F00}" dt="2021-08-11T07:40:32.040" v="812" actId="20577"/>
          <ac:spMkLst>
            <pc:docMk/>
            <pc:sldMk cId="3689635191" sldId="264"/>
            <ac:spMk id="2" creationId="{8DD84CEE-E407-4F66-B31A-A5B7906F04C0}"/>
          </ac:spMkLst>
        </pc:spChg>
        <pc:spChg chg="mod">
          <ac:chgData name="Khalaf Christine" userId="f481b9e7-9428-43c1-b068-aad137df3016" providerId="ADAL" clId="{5CED9C1A-CE80-4744-96CC-6F86B25B0F00}" dt="2021-08-11T07:54:49.405" v="1162"/>
          <ac:spMkLst>
            <pc:docMk/>
            <pc:sldMk cId="3689635191" sldId="264"/>
            <ac:spMk id="3" creationId="{838D3A30-7930-4115-8EA1-1CF1A8DCA5CD}"/>
          </ac:spMkLst>
        </pc:spChg>
      </pc:sldChg>
      <pc:sldChg chg="modSp new mod">
        <pc:chgData name="Khalaf Christine" userId="f481b9e7-9428-43c1-b068-aad137df3016" providerId="ADAL" clId="{5CED9C1A-CE80-4744-96CC-6F86B25B0F00}" dt="2021-08-11T09:48:11.871" v="4017" actId="20577"/>
        <pc:sldMkLst>
          <pc:docMk/>
          <pc:sldMk cId="4121110162" sldId="265"/>
        </pc:sldMkLst>
        <pc:spChg chg="mod">
          <ac:chgData name="Khalaf Christine" userId="f481b9e7-9428-43c1-b068-aad137df3016" providerId="ADAL" clId="{5CED9C1A-CE80-4744-96CC-6F86B25B0F00}" dt="2021-08-11T07:57:58.129" v="1217" actId="20577"/>
          <ac:spMkLst>
            <pc:docMk/>
            <pc:sldMk cId="4121110162" sldId="265"/>
            <ac:spMk id="2" creationId="{75E09698-3925-4AB9-BFFD-7835F41E3E38}"/>
          </ac:spMkLst>
        </pc:spChg>
        <pc:spChg chg="mod">
          <ac:chgData name="Khalaf Christine" userId="f481b9e7-9428-43c1-b068-aad137df3016" providerId="ADAL" clId="{5CED9C1A-CE80-4744-96CC-6F86B25B0F00}" dt="2021-08-11T09:48:11.871" v="4017" actId="20577"/>
          <ac:spMkLst>
            <pc:docMk/>
            <pc:sldMk cId="4121110162" sldId="265"/>
            <ac:spMk id="3" creationId="{1748902F-16F5-4C33-A257-41BCA5C609BF}"/>
          </ac:spMkLst>
        </pc:spChg>
      </pc:sldChg>
      <pc:sldChg chg="addSp delSp modSp new mod">
        <pc:chgData name="Khalaf Christine" userId="f481b9e7-9428-43c1-b068-aad137df3016" providerId="ADAL" clId="{5CED9C1A-CE80-4744-96CC-6F86B25B0F00}" dt="2021-08-11T09:08:26.825" v="3845" actId="20577"/>
        <pc:sldMkLst>
          <pc:docMk/>
          <pc:sldMk cId="764429921" sldId="266"/>
        </pc:sldMkLst>
        <pc:spChg chg="mod">
          <ac:chgData name="Khalaf Christine" userId="f481b9e7-9428-43c1-b068-aad137df3016" providerId="ADAL" clId="{5CED9C1A-CE80-4744-96CC-6F86B25B0F00}" dt="2021-08-11T09:08:26.825" v="3845" actId="20577"/>
          <ac:spMkLst>
            <pc:docMk/>
            <pc:sldMk cId="764429921" sldId="266"/>
            <ac:spMk id="2" creationId="{45E6CFCA-60E5-4C4D-AF16-79340ED664F3}"/>
          </ac:spMkLst>
        </pc:spChg>
        <pc:spChg chg="del">
          <ac:chgData name="Khalaf Christine" userId="f481b9e7-9428-43c1-b068-aad137df3016" providerId="ADAL" clId="{5CED9C1A-CE80-4744-96CC-6F86B25B0F00}" dt="2021-08-11T09:07:08.396" v="3836" actId="3680"/>
          <ac:spMkLst>
            <pc:docMk/>
            <pc:sldMk cId="764429921" sldId="266"/>
            <ac:spMk id="3" creationId="{8DCFF817-6CB4-4EFC-9F22-463871D76E27}"/>
          </ac:spMkLst>
        </pc:spChg>
        <pc:graphicFrameChg chg="add mod ord modGraphic">
          <ac:chgData name="Khalaf Christine" userId="f481b9e7-9428-43c1-b068-aad137df3016" providerId="ADAL" clId="{5CED9C1A-CE80-4744-96CC-6F86B25B0F00}" dt="2021-08-11T09:08:19.627" v="3841" actId="14734"/>
          <ac:graphicFrameMkLst>
            <pc:docMk/>
            <pc:sldMk cId="764429921" sldId="266"/>
            <ac:graphicFrameMk id="4" creationId="{98B31527-6450-49BA-BF2C-D0B1E0333E00}"/>
          </ac:graphicFrameMkLst>
        </pc:graphicFrameChg>
      </pc:sldChg>
      <pc:sldChg chg="addSp delSp modSp new mod">
        <pc:chgData name="Khalaf Christine" userId="f481b9e7-9428-43c1-b068-aad137df3016" providerId="ADAL" clId="{5CED9C1A-CE80-4744-96CC-6F86B25B0F00}" dt="2021-08-11T10:20:04.300" v="4108" actId="14734"/>
        <pc:sldMkLst>
          <pc:docMk/>
          <pc:sldMk cId="1195772748" sldId="267"/>
        </pc:sldMkLst>
        <pc:spChg chg="mod">
          <ac:chgData name="Khalaf Christine" userId="f481b9e7-9428-43c1-b068-aad137df3016" providerId="ADAL" clId="{5CED9C1A-CE80-4744-96CC-6F86B25B0F00}" dt="2021-08-11T08:16:53.817" v="1916" actId="20577"/>
          <ac:spMkLst>
            <pc:docMk/>
            <pc:sldMk cId="1195772748" sldId="267"/>
            <ac:spMk id="2" creationId="{56EC7B09-C124-493E-A005-64F514973DB1}"/>
          </ac:spMkLst>
        </pc:spChg>
        <pc:spChg chg="del">
          <ac:chgData name="Khalaf Christine" userId="f481b9e7-9428-43c1-b068-aad137df3016" providerId="ADAL" clId="{5CED9C1A-CE80-4744-96CC-6F86B25B0F00}" dt="2021-08-11T08:17:17.629" v="1917" actId="3680"/>
          <ac:spMkLst>
            <pc:docMk/>
            <pc:sldMk cId="1195772748" sldId="267"/>
            <ac:spMk id="3" creationId="{6C0A63EE-7570-4489-A645-577DD2E84816}"/>
          </ac:spMkLst>
        </pc:spChg>
        <pc:spChg chg="add del mod">
          <ac:chgData name="Khalaf Christine" userId="f481b9e7-9428-43c1-b068-aad137df3016" providerId="ADAL" clId="{5CED9C1A-CE80-4744-96CC-6F86B25B0F00}" dt="2021-08-11T08:20:07.998" v="2198" actId="478"/>
          <ac:spMkLst>
            <pc:docMk/>
            <pc:sldMk cId="1195772748" sldId="267"/>
            <ac:spMk id="5" creationId="{B4B0F75A-0276-402E-BF8D-4BCAD628892C}"/>
          </ac:spMkLst>
        </pc:spChg>
        <pc:graphicFrameChg chg="add mod ord modGraphic">
          <ac:chgData name="Khalaf Christine" userId="f481b9e7-9428-43c1-b068-aad137df3016" providerId="ADAL" clId="{5CED9C1A-CE80-4744-96CC-6F86B25B0F00}" dt="2021-08-11T10:20:04.300" v="4108" actId="14734"/>
          <ac:graphicFrameMkLst>
            <pc:docMk/>
            <pc:sldMk cId="1195772748" sldId="267"/>
            <ac:graphicFrameMk id="4" creationId="{DAB554C6-7324-478F-A84C-04A507087EA2}"/>
          </ac:graphicFrameMkLst>
        </pc:graphicFrameChg>
      </pc:sldChg>
      <pc:sldChg chg="addSp delSp modSp new mod">
        <pc:chgData name="Khalaf Christine" userId="f481b9e7-9428-43c1-b068-aad137df3016" providerId="ADAL" clId="{5CED9C1A-CE80-4744-96CC-6F86B25B0F00}" dt="2021-08-11T11:33:15.086" v="4290" actId="1076"/>
        <pc:sldMkLst>
          <pc:docMk/>
          <pc:sldMk cId="359658674" sldId="268"/>
        </pc:sldMkLst>
        <pc:spChg chg="mod">
          <ac:chgData name="Khalaf Christine" userId="f481b9e7-9428-43c1-b068-aad137df3016" providerId="ADAL" clId="{5CED9C1A-CE80-4744-96CC-6F86B25B0F00}" dt="2021-08-11T08:25:22.872" v="2750" actId="14100"/>
          <ac:spMkLst>
            <pc:docMk/>
            <pc:sldMk cId="359658674" sldId="268"/>
            <ac:spMk id="3" creationId="{7C9984BD-8DDD-413C-A3DC-BA12F2EA66D9}"/>
          </ac:spMkLst>
        </pc:spChg>
        <pc:picChg chg="add mod">
          <ac:chgData name="Khalaf Christine" userId="f481b9e7-9428-43c1-b068-aad137df3016" providerId="ADAL" clId="{5CED9C1A-CE80-4744-96CC-6F86B25B0F00}" dt="2021-08-11T08:24:29.023" v="2579" actId="1076"/>
          <ac:picMkLst>
            <pc:docMk/>
            <pc:sldMk cId="359658674" sldId="268"/>
            <ac:picMk id="4" creationId="{BFC7826F-E420-4475-905D-313ECB3BDA2E}"/>
          </ac:picMkLst>
        </pc:picChg>
        <pc:picChg chg="add del mod">
          <ac:chgData name="Khalaf Christine" userId="f481b9e7-9428-43c1-b068-aad137df3016" providerId="ADAL" clId="{5CED9C1A-CE80-4744-96CC-6F86B25B0F00}" dt="2021-08-11T10:13:46.206" v="4020" actId="478"/>
          <ac:picMkLst>
            <pc:docMk/>
            <pc:sldMk cId="359658674" sldId="268"/>
            <ac:picMk id="6" creationId="{7EFAB24C-8E88-4931-A1BD-C3056B15C4E9}"/>
          </ac:picMkLst>
        </pc:picChg>
        <pc:picChg chg="add mod">
          <ac:chgData name="Khalaf Christine" userId="f481b9e7-9428-43c1-b068-aad137df3016" providerId="ADAL" clId="{5CED9C1A-CE80-4744-96CC-6F86B25B0F00}" dt="2021-08-11T11:33:15.086" v="4290" actId="1076"/>
          <ac:picMkLst>
            <pc:docMk/>
            <pc:sldMk cId="359658674" sldId="268"/>
            <ac:picMk id="7" creationId="{3B1538DD-9344-4C08-9BA2-F076046411FE}"/>
          </ac:picMkLst>
        </pc:picChg>
      </pc:sldChg>
      <pc:sldChg chg="modSp new del mod">
        <pc:chgData name="Khalaf Christine" userId="f481b9e7-9428-43c1-b068-aad137df3016" providerId="ADAL" clId="{5CED9C1A-CE80-4744-96CC-6F86B25B0F00}" dt="2021-08-11T09:51:44.901" v="4018" actId="2696"/>
        <pc:sldMkLst>
          <pc:docMk/>
          <pc:sldMk cId="3868035591" sldId="269"/>
        </pc:sldMkLst>
        <pc:spChg chg="mod">
          <ac:chgData name="Khalaf Christine" userId="f481b9e7-9428-43c1-b068-aad137df3016" providerId="ADAL" clId="{5CED9C1A-CE80-4744-96CC-6F86B25B0F00}" dt="2021-08-11T08:36:21.143" v="2770" actId="20577"/>
          <ac:spMkLst>
            <pc:docMk/>
            <pc:sldMk cId="3868035591" sldId="269"/>
            <ac:spMk id="2" creationId="{9D622A49-ACE8-4A34-96FA-8E935771F3C2}"/>
          </ac:spMkLst>
        </pc:spChg>
        <pc:spChg chg="mod">
          <ac:chgData name="Khalaf Christine" userId="f481b9e7-9428-43c1-b068-aad137df3016" providerId="ADAL" clId="{5CED9C1A-CE80-4744-96CC-6F86B25B0F00}" dt="2021-08-11T09:17:16.416" v="3851" actId="20577"/>
          <ac:spMkLst>
            <pc:docMk/>
            <pc:sldMk cId="3868035591" sldId="269"/>
            <ac:spMk id="3" creationId="{E185606A-C6F4-4252-B242-7AADBE729752}"/>
          </ac:spMkLst>
        </pc:spChg>
      </pc:sldChg>
      <pc:sldChg chg="addSp delSp modSp new mod">
        <pc:chgData name="Khalaf Christine" userId="f481b9e7-9428-43c1-b068-aad137df3016" providerId="ADAL" clId="{5CED9C1A-CE80-4744-96CC-6F86B25B0F00}" dt="2021-08-11T08:44:21.679" v="3143" actId="1076"/>
        <pc:sldMkLst>
          <pc:docMk/>
          <pc:sldMk cId="3820984089" sldId="270"/>
        </pc:sldMkLst>
        <pc:spChg chg="mod">
          <ac:chgData name="Khalaf Christine" userId="f481b9e7-9428-43c1-b068-aad137df3016" providerId="ADAL" clId="{5CED9C1A-CE80-4744-96CC-6F86B25B0F00}" dt="2021-08-11T08:37:56.022" v="2861" actId="20577"/>
          <ac:spMkLst>
            <pc:docMk/>
            <pc:sldMk cId="3820984089" sldId="270"/>
            <ac:spMk id="2" creationId="{BB492E09-CA37-446F-8643-F8FB0F3FE4B7}"/>
          </ac:spMkLst>
        </pc:spChg>
        <pc:spChg chg="del">
          <ac:chgData name="Khalaf Christine" userId="f481b9e7-9428-43c1-b068-aad137df3016" providerId="ADAL" clId="{5CED9C1A-CE80-4744-96CC-6F86B25B0F00}" dt="2021-08-11T08:38:42.973" v="2864" actId="1957"/>
          <ac:spMkLst>
            <pc:docMk/>
            <pc:sldMk cId="3820984089" sldId="270"/>
            <ac:spMk id="3" creationId="{7E8DCAB8-8410-42EA-8EB5-3630CE8EAA83}"/>
          </ac:spMkLst>
        </pc:spChg>
        <pc:graphicFrameChg chg="add mod">
          <ac:chgData name="Khalaf Christine" userId="f481b9e7-9428-43c1-b068-aad137df3016" providerId="ADAL" clId="{5CED9C1A-CE80-4744-96CC-6F86B25B0F00}" dt="2021-08-11T08:40:06.591" v="2866" actId="14100"/>
          <ac:graphicFrameMkLst>
            <pc:docMk/>
            <pc:sldMk cId="3820984089" sldId="270"/>
            <ac:graphicFrameMk id="6" creationId="{70E78670-B65E-4493-BD87-C034F06D9136}"/>
          </ac:graphicFrameMkLst>
        </pc:graphicFrameChg>
        <pc:graphicFrameChg chg="add mod modGraphic">
          <ac:chgData name="Khalaf Christine" userId="f481b9e7-9428-43c1-b068-aad137df3016" providerId="ADAL" clId="{5CED9C1A-CE80-4744-96CC-6F86B25B0F00}" dt="2021-08-11T08:41:59.935" v="3041" actId="20577"/>
          <ac:graphicFrameMkLst>
            <pc:docMk/>
            <pc:sldMk cId="3820984089" sldId="270"/>
            <ac:graphicFrameMk id="7" creationId="{F8F154A5-1BFA-490D-8680-31DD13F6A0DA}"/>
          </ac:graphicFrameMkLst>
        </pc:graphicFrameChg>
        <pc:graphicFrameChg chg="add mod modGraphic">
          <ac:chgData name="Khalaf Christine" userId="f481b9e7-9428-43c1-b068-aad137df3016" providerId="ADAL" clId="{5CED9C1A-CE80-4744-96CC-6F86B25B0F00}" dt="2021-08-11T08:44:21.679" v="3143" actId="1076"/>
          <ac:graphicFrameMkLst>
            <pc:docMk/>
            <pc:sldMk cId="3820984089" sldId="270"/>
            <ac:graphicFrameMk id="8" creationId="{EEFD6949-8287-4F67-AE11-46A74170A3B1}"/>
          </ac:graphicFrameMkLst>
        </pc:graphicFrameChg>
      </pc:sldChg>
      <pc:sldChg chg="addSp delSp modSp new mod">
        <pc:chgData name="Khalaf Christine" userId="f481b9e7-9428-43c1-b068-aad137df3016" providerId="ADAL" clId="{5CED9C1A-CE80-4744-96CC-6F86B25B0F00}" dt="2021-08-11T08:49:54.959" v="3443" actId="1076"/>
        <pc:sldMkLst>
          <pc:docMk/>
          <pc:sldMk cId="508647176" sldId="271"/>
        </pc:sldMkLst>
        <pc:spChg chg="mod">
          <ac:chgData name="Khalaf Christine" userId="f481b9e7-9428-43c1-b068-aad137df3016" providerId="ADAL" clId="{5CED9C1A-CE80-4744-96CC-6F86B25B0F00}" dt="2021-08-11T08:44:40.592" v="3165" actId="20577"/>
          <ac:spMkLst>
            <pc:docMk/>
            <pc:sldMk cId="508647176" sldId="271"/>
            <ac:spMk id="2" creationId="{DBEF3CD1-3F68-405F-8D57-7A6C04F4D0D8}"/>
          </ac:spMkLst>
        </pc:spChg>
        <pc:spChg chg="del">
          <ac:chgData name="Khalaf Christine" userId="f481b9e7-9428-43c1-b068-aad137df3016" providerId="ADAL" clId="{5CED9C1A-CE80-4744-96CC-6F86B25B0F00}" dt="2021-08-11T08:45:38.475" v="3166" actId="3680"/>
          <ac:spMkLst>
            <pc:docMk/>
            <pc:sldMk cId="508647176" sldId="271"/>
            <ac:spMk id="3" creationId="{BCDB0DF5-225F-42AB-93C8-18C4028524D7}"/>
          </ac:spMkLst>
        </pc:spChg>
        <pc:graphicFrameChg chg="add mod ord modGraphic">
          <ac:chgData name="Khalaf Christine" userId="f481b9e7-9428-43c1-b068-aad137df3016" providerId="ADAL" clId="{5CED9C1A-CE80-4744-96CC-6F86B25B0F00}" dt="2021-08-11T08:47:50.863" v="3309" actId="14100"/>
          <ac:graphicFrameMkLst>
            <pc:docMk/>
            <pc:sldMk cId="508647176" sldId="271"/>
            <ac:graphicFrameMk id="4" creationId="{26D8B850-8AA1-46D4-A5A3-24DC7C57F4D6}"/>
          </ac:graphicFrameMkLst>
        </pc:graphicFrameChg>
        <pc:graphicFrameChg chg="add mod modGraphic">
          <ac:chgData name="Khalaf Christine" userId="f481b9e7-9428-43c1-b068-aad137df3016" providerId="ADAL" clId="{5CED9C1A-CE80-4744-96CC-6F86B25B0F00}" dt="2021-08-11T08:49:54.959" v="3443" actId="1076"/>
          <ac:graphicFrameMkLst>
            <pc:docMk/>
            <pc:sldMk cId="508647176" sldId="271"/>
            <ac:graphicFrameMk id="5" creationId="{3B3DCC97-D21C-4061-AC0F-13D8C39B0D29}"/>
          </ac:graphicFrameMkLst>
        </pc:graphicFrameChg>
      </pc:sldChg>
      <pc:sldChg chg="addSp delSp modSp new mod">
        <pc:chgData name="Khalaf Christine" userId="f481b9e7-9428-43c1-b068-aad137df3016" providerId="ADAL" clId="{5CED9C1A-CE80-4744-96CC-6F86B25B0F00}" dt="2021-08-11T08:53:31.070" v="3467" actId="14100"/>
        <pc:sldMkLst>
          <pc:docMk/>
          <pc:sldMk cId="3913425865" sldId="272"/>
        </pc:sldMkLst>
        <pc:spChg chg="mod">
          <ac:chgData name="Khalaf Christine" userId="f481b9e7-9428-43c1-b068-aad137df3016" providerId="ADAL" clId="{5CED9C1A-CE80-4744-96CC-6F86B25B0F00}" dt="2021-08-11T08:50:50.859" v="3453" actId="20577"/>
          <ac:spMkLst>
            <pc:docMk/>
            <pc:sldMk cId="3913425865" sldId="272"/>
            <ac:spMk id="2" creationId="{1883F9CA-44D2-466C-8B58-2CDEFA1A62F4}"/>
          </ac:spMkLst>
        </pc:spChg>
        <pc:spChg chg="del">
          <ac:chgData name="Khalaf Christine" userId="f481b9e7-9428-43c1-b068-aad137df3016" providerId="ADAL" clId="{5CED9C1A-CE80-4744-96CC-6F86B25B0F00}" dt="2021-08-11T08:50:59.930" v="3454"/>
          <ac:spMkLst>
            <pc:docMk/>
            <pc:sldMk cId="3913425865" sldId="272"/>
            <ac:spMk id="3" creationId="{3E4B5864-690B-4B99-AE41-377F5ACF018F}"/>
          </ac:spMkLst>
        </pc:spChg>
        <pc:spChg chg="add del mod">
          <ac:chgData name="Khalaf Christine" userId="f481b9e7-9428-43c1-b068-aad137df3016" providerId="ADAL" clId="{5CED9C1A-CE80-4744-96CC-6F86B25B0F00}" dt="2021-08-11T08:51:44.463" v="3458" actId="931"/>
          <ac:spMkLst>
            <pc:docMk/>
            <pc:sldMk cId="3913425865" sldId="272"/>
            <ac:spMk id="6" creationId="{0E79F560-6E63-4DE5-94E3-A750960FF9CE}"/>
          </ac:spMkLst>
        </pc:spChg>
        <pc:graphicFrameChg chg="add del mod">
          <ac:chgData name="Khalaf Christine" userId="f481b9e7-9428-43c1-b068-aad137df3016" providerId="ADAL" clId="{5CED9C1A-CE80-4744-96CC-6F86B25B0F00}" dt="2021-08-11T08:51:01.852" v="3455" actId="478"/>
          <ac:graphicFrameMkLst>
            <pc:docMk/>
            <pc:sldMk cId="3913425865" sldId="272"/>
            <ac:graphicFrameMk id="4" creationId="{DD53BDA0-A6E7-40CF-B160-AE4B792324A1}"/>
          </ac:graphicFrameMkLst>
        </pc:graphicFrameChg>
        <pc:picChg chg="add mod">
          <ac:chgData name="Khalaf Christine" userId="f481b9e7-9428-43c1-b068-aad137df3016" providerId="ADAL" clId="{5CED9C1A-CE80-4744-96CC-6F86B25B0F00}" dt="2021-08-11T08:51:51.579" v="3460" actId="1076"/>
          <ac:picMkLst>
            <pc:docMk/>
            <pc:sldMk cId="3913425865" sldId="272"/>
            <ac:picMk id="8" creationId="{0C95F070-98A4-49EC-A1EC-C19C6D11A8DF}"/>
          </ac:picMkLst>
        </pc:picChg>
        <pc:picChg chg="add del mod">
          <ac:chgData name="Khalaf Christine" userId="f481b9e7-9428-43c1-b068-aad137df3016" providerId="ADAL" clId="{5CED9C1A-CE80-4744-96CC-6F86B25B0F00}" dt="2021-08-11T08:52:23.703" v="3462" actId="478"/>
          <ac:picMkLst>
            <pc:docMk/>
            <pc:sldMk cId="3913425865" sldId="272"/>
            <ac:picMk id="10" creationId="{47538C41-CF0F-409F-B919-ABA541A3F58C}"/>
          </ac:picMkLst>
        </pc:picChg>
        <pc:picChg chg="add del mod">
          <ac:chgData name="Khalaf Christine" userId="f481b9e7-9428-43c1-b068-aad137df3016" providerId="ADAL" clId="{5CED9C1A-CE80-4744-96CC-6F86B25B0F00}" dt="2021-08-11T08:52:54.132" v="3464" actId="478"/>
          <ac:picMkLst>
            <pc:docMk/>
            <pc:sldMk cId="3913425865" sldId="272"/>
            <ac:picMk id="12" creationId="{347F6416-7B07-4F42-B239-C15EF0600753}"/>
          </ac:picMkLst>
        </pc:picChg>
        <pc:picChg chg="add mod">
          <ac:chgData name="Khalaf Christine" userId="f481b9e7-9428-43c1-b068-aad137df3016" providerId="ADAL" clId="{5CED9C1A-CE80-4744-96CC-6F86B25B0F00}" dt="2021-08-11T08:53:31.070" v="3467" actId="14100"/>
          <ac:picMkLst>
            <pc:docMk/>
            <pc:sldMk cId="3913425865" sldId="272"/>
            <ac:picMk id="14" creationId="{A75DDC17-FE2A-429E-B947-DDC11847F978}"/>
          </ac:picMkLst>
        </pc:picChg>
      </pc:sldChg>
      <pc:sldChg chg="addSp delSp modSp new mod">
        <pc:chgData name="Khalaf Christine" userId="f481b9e7-9428-43c1-b068-aad137df3016" providerId="ADAL" clId="{5CED9C1A-CE80-4744-96CC-6F86B25B0F00}" dt="2021-08-11T09:47:05.474" v="3917" actId="20577"/>
        <pc:sldMkLst>
          <pc:docMk/>
          <pc:sldMk cId="4044175411" sldId="273"/>
        </pc:sldMkLst>
        <pc:spChg chg="mod">
          <ac:chgData name="Khalaf Christine" userId="f481b9e7-9428-43c1-b068-aad137df3016" providerId="ADAL" clId="{5CED9C1A-CE80-4744-96CC-6F86B25B0F00}" dt="2021-08-11T09:47:05.474" v="3917" actId="20577"/>
          <ac:spMkLst>
            <pc:docMk/>
            <pc:sldMk cId="4044175411" sldId="273"/>
            <ac:spMk id="2" creationId="{838F2993-384C-4749-ACB9-8095453D8494}"/>
          </ac:spMkLst>
        </pc:spChg>
        <pc:spChg chg="del">
          <ac:chgData name="Khalaf Christine" userId="f481b9e7-9428-43c1-b068-aad137df3016" providerId="ADAL" clId="{5CED9C1A-CE80-4744-96CC-6F86B25B0F00}" dt="2021-08-11T08:59:22.987" v="3507" actId="1957"/>
          <ac:spMkLst>
            <pc:docMk/>
            <pc:sldMk cId="4044175411" sldId="273"/>
            <ac:spMk id="3" creationId="{D8D99AD6-5D42-432C-A053-C8F9E2AE7368}"/>
          </ac:spMkLst>
        </pc:spChg>
        <pc:graphicFrameChg chg="add mod">
          <ac:chgData name="Khalaf Christine" userId="f481b9e7-9428-43c1-b068-aad137df3016" providerId="ADAL" clId="{5CED9C1A-CE80-4744-96CC-6F86B25B0F00}" dt="2021-08-11T09:00:36.497" v="3509" actId="14100"/>
          <ac:graphicFrameMkLst>
            <pc:docMk/>
            <pc:sldMk cId="4044175411" sldId="273"/>
            <ac:graphicFrameMk id="6" creationId="{D0A7B34F-BB65-42F5-A8C0-DF4F24A3AD74}"/>
          </ac:graphicFrameMkLst>
        </pc:graphicFrameChg>
        <pc:graphicFrameChg chg="add mod">
          <ac:chgData name="Khalaf Christine" userId="f481b9e7-9428-43c1-b068-aad137df3016" providerId="ADAL" clId="{5CED9C1A-CE80-4744-96CC-6F86B25B0F00}" dt="2021-08-11T09:01:42.731" v="3522"/>
          <ac:graphicFrameMkLst>
            <pc:docMk/>
            <pc:sldMk cId="4044175411" sldId="273"/>
            <ac:graphicFrameMk id="9" creationId="{CD90E67F-5392-4289-9009-96B39AF3BFCC}"/>
          </ac:graphicFrameMkLst>
        </pc:graphicFrameChg>
      </pc:sldChg>
      <pc:sldChg chg="addSp delSp modSp new mod ord modNotesTx">
        <pc:chgData name="Khalaf Christine" userId="f481b9e7-9428-43c1-b068-aad137df3016" providerId="ADAL" clId="{5CED9C1A-CE80-4744-96CC-6F86B25B0F00}" dt="2021-08-12T09:49:28.952" v="4294"/>
        <pc:sldMkLst>
          <pc:docMk/>
          <pc:sldMk cId="3341024539" sldId="274"/>
        </pc:sldMkLst>
        <pc:spChg chg="mod">
          <ac:chgData name="Khalaf Christine" userId="f481b9e7-9428-43c1-b068-aad137df3016" providerId="ADAL" clId="{5CED9C1A-CE80-4744-96CC-6F86B25B0F00}" dt="2021-08-11T09:03:59.958" v="3557" actId="20577"/>
          <ac:spMkLst>
            <pc:docMk/>
            <pc:sldMk cId="3341024539" sldId="274"/>
            <ac:spMk id="2" creationId="{CDDCEF5F-7410-4D85-BE04-C41E849E3F66}"/>
          </ac:spMkLst>
        </pc:spChg>
        <pc:spChg chg="del">
          <ac:chgData name="Khalaf Christine" userId="f481b9e7-9428-43c1-b068-aad137df3016" providerId="ADAL" clId="{5CED9C1A-CE80-4744-96CC-6F86B25B0F00}" dt="2021-08-11T09:03:36.848" v="3524" actId="3680"/>
          <ac:spMkLst>
            <pc:docMk/>
            <pc:sldMk cId="3341024539" sldId="274"/>
            <ac:spMk id="3" creationId="{66B597BD-67D0-4F4E-810C-F2BA0069BDCC}"/>
          </ac:spMkLst>
        </pc:spChg>
        <pc:graphicFrameChg chg="add mod ord modGraphic">
          <ac:chgData name="Khalaf Christine" userId="f481b9e7-9428-43c1-b068-aad137df3016" providerId="ADAL" clId="{5CED9C1A-CE80-4744-96CC-6F86B25B0F00}" dt="2021-08-11T09:03:38.219" v="3525"/>
          <ac:graphicFrameMkLst>
            <pc:docMk/>
            <pc:sldMk cId="3341024539" sldId="274"/>
            <ac:graphicFrameMk id="4" creationId="{DD10C3BB-9895-4682-A943-29B00FC7BD1D}"/>
          </ac:graphicFrameMkLst>
        </pc:graphicFrameChg>
      </pc:sldChg>
      <pc:sldChg chg="addSp delSp modSp new mod">
        <pc:chgData name="Khalaf Christine" userId="f481b9e7-9428-43c1-b068-aad137df3016" providerId="ADAL" clId="{5CED9C1A-CE80-4744-96CC-6F86B25B0F00}" dt="2021-08-11T09:45:45.677" v="3891" actId="27918"/>
        <pc:sldMkLst>
          <pc:docMk/>
          <pc:sldMk cId="121279706" sldId="275"/>
        </pc:sldMkLst>
        <pc:spChg chg="mod">
          <ac:chgData name="Khalaf Christine" userId="f481b9e7-9428-43c1-b068-aad137df3016" providerId="ADAL" clId="{5CED9C1A-CE80-4744-96CC-6F86B25B0F00}" dt="2021-08-11T09:45:05.731" v="3886" actId="20577"/>
          <ac:spMkLst>
            <pc:docMk/>
            <pc:sldMk cId="121279706" sldId="275"/>
            <ac:spMk id="2" creationId="{906F85E2-83E3-4E96-9F3A-2F40FC35C58D}"/>
          </ac:spMkLst>
        </pc:spChg>
        <pc:spChg chg="del">
          <ac:chgData name="Khalaf Christine" userId="f481b9e7-9428-43c1-b068-aad137df3016" providerId="ADAL" clId="{5CED9C1A-CE80-4744-96CC-6F86B25B0F00}" dt="2021-08-11T09:45:18.517" v="3888" actId="1957"/>
          <ac:spMkLst>
            <pc:docMk/>
            <pc:sldMk cId="121279706" sldId="275"/>
            <ac:spMk id="3" creationId="{02FD81A8-5600-4D5A-BB02-11EC8AA7686E}"/>
          </ac:spMkLst>
        </pc:spChg>
        <pc:graphicFrameChg chg="add mod">
          <ac:chgData name="Khalaf Christine" userId="f481b9e7-9428-43c1-b068-aad137df3016" providerId="ADAL" clId="{5CED9C1A-CE80-4744-96CC-6F86B25B0F00}" dt="2021-08-11T09:45:18.517" v="3888" actId="1957"/>
          <ac:graphicFrameMkLst>
            <pc:docMk/>
            <pc:sldMk cId="121279706" sldId="275"/>
            <ac:graphicFrameMk id="6" creationId="{AE420413-64A9-47E6-8FB6-A1355773AC3C}"/>
          </ac:graphicFrameMkLst>
        </pc:graphicFrameChg>
      </pc:sldChg>
      <pc:sldChg chg="addSp modSp new mod">
        <pc:chgData name="Khalaf Christine" userId="f481b9e7-9428-43c1-b068-aad137df3016" providerId="ADAL" clId="{5CED9C1A-CE80-4744-96CC-6F86B25B0F00}" dt="2021-08-11T10:23:34.057" v="4231" actId="20577"/>
        <pc:sldMkLst>
          <pc:docMk/>
          <pc:sldMk cId="1812119644" sldId="276"/>
        </pc:sldMkLst>
        <pc:spChg chg="mod">
          <ac:chgData name="Khalaf Christine" userId="f481b9e7-9428-43c1-b068-aad137df3016" providerId="ADAL" clId="{5CED9C1A-CE80-4744-96CC-6F86B25B0F00}" dt="2021-08-11T10:23:34.057" v="4231" actId="20577"/>
          <ac:spMkLst>
            <pc:docMk/>
            <pc:sldMk cId="1812119644" sldId="276"/>
            <ac:spMk id="3" creationId="{165E8C79-76D3-45CE-9315-20833A1775A2}"/>
          </ac:spMkLst>
        </pc:spChg>
        <pc:picChg chg="add mod">
          <ac:chgData name="Khalaf Christine" userId="f481b9e7-9428-43c1-b068-aad137df3016" providerId="ADAL" clId="{5CED9C1A-CE80-4744-96CC-6F86B25B0F00}" dt="2021-08-11T10:22:55.555" v="4115" actId="1076"/>
          <ac:picMkLst>
            <pc:docMk/>
            <pc:sldMk cId="1812119644" sldId="276"/>
            <ac:picMk id="4" creationId="{B9E3821A-C905-4583-9FAE-3E82965A82E6}"/>
          </ac:picMkLst>
        </pc:picChg>
        <pc:picChg chg="add mod">
          <ac:chgData name="Khalaf Christine" userId="f481b9e7-9428-43c1-b068-aad137df3016" providerId="ADAL" clId="{5CED9C1A-CE80-4744-96CC-6F86B25B0F00}" dt="2021-08-11T10:22:56.708" v="4116" actId="1076"/>
          <ac:picMkLst>
            <pc:docMk/>
            <pc:sldMk cId="1812119644" sldId="276"/>
            <ac:picMk id="5" creationId="{4B87923B-1944-4399-994E-DB991E99E72C}"/>
          </ac:picMkLst>
        </pc:picChg>
        <pc:picChg chg="add mod">
          <ac:chgData name="Khalaf Christine" userId="f481b9e7-9428-43c1-b068-aad137df3016" providerId="ADAL" clId="{5CED9C1A-CE80-4744-96CC-6F86B25B0F00}" dt="2021-08-11T10:22:54.122" v="4114" actId="1076"/>
          <ac:picMkLst>
            <pc:docMk/>
            <pc:sldMk cId="1812119644" sldId="276"/>
            <ac:picMk id="6" creationId="{28083812-BD9B-46AA-BB29-853591EAFE9F}"/>
          </ac:picMkLst>
        </pc:picChg>
      </pc:sldChg>
      <pc:sldChg chg="modSp new mod">
        <pc:chgData name="Khalaf Christine" userId="f481b9e7-9428-43c1-b068-aad137df3016" providerId="ADAL" clId="{5CED9C1A-CE80-4744-96CC-6F86B25B0F00}" dt="2021-08-11T10:33:02.531" v="4289" actId="20577"/>
        <pc:sldMkLst>
          <pc:docMk/>
          <pc:sldMk cId="3949667015" sldId="277"/>
        </pc:sldMkLst>
        <pc:spChg chg="mod">
          <ac:chgData name="Khalaf Christine" userId="f481b9e7-9428-43c1-b068-aad137df3016" providerId="ADAL" clId="{5CED9C1A-CE80-4744-96CC-6F86B25B0F00}" dt="2021-08-11T10:32:06.785" v="4243" actId="20577"/>
          <ac:spMkLst>
            <pc:docMk/>
            <pc:sldMk cId="3949667015" sldId="277"/>
            <ac:spMk id="2" creationId="{BA2CD7CA-7F95-4093-B243-B1F47278CCB3}"/>
          </ac:spMkLst>
        </pc:spChg>
        <pc:spChg chg="mod">
          <ac:chgData name="Khalaf Christine" userId="f481b9e7-9428-43c1-b068-aad137df3016" providerId="ADAL" clId="{5CED9C1A-CE80-4744-96CC-6F86B25B0F00}" dt="2021-08-11T10:33:02.531" v="4289" actId="20577"/>
          <ac:spMkLst>
            <pc:docMk/>
            <pc:sldMk cId="3949667015" sldId="277"/>
            <ac:spMk id="3" creationId="{AE8F5217-2A6D-4EFC-8677-D7F57F7CE83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Tabelle1!$B$1</c:f>
              <c:strCache>
                <c:ptCount val="1"/>
                <c:pt idx="0">
                  <c:v>Eindeutige Besucher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Tabelle1!$A$2:$A$37</c:f>
              <c:strCache>
                <c:ptCount val="36"/>
                <c:pt idx="0">
                  <c:v>2018-08</c:v>
                </c:pt>
                <c:pt idx="1">
                  <c:v>2018-09</c:v>
                </c:pt>
                <c:pt idx="2">
                  <c:v>2018-10</c:v>
                </c:pt>
                <c:pt idx="3">
                  <c:v>2018-11</c:v>
                </c:pt>
                <c:pt idx="4">
                  <c:v>2018-12</c:v>
                </c:pt>
                <c:pt idx="5">
                  <c:v>2019-01</c:v>
                </c:pt>
                <c:pt idx="6">
                  <c:v>2019-02</c:v>
                </c:pt>
                <c:pt idx="7">
                  <c:v>2019-03</c:v>
                </c:pt>
                <c:pt idx="8">
                  <c:v>2019-04</c:v>
                </c:pt>
                <c:pt idx="9">
                  <c:v>2019-05</c:v>
                </c:pt>
                <c:pt idx="10">
                  <c:v>2019-06</c:v>
                </c:pt>
                <c:pt idx="11">
                  <c:v>2019-07</c:v>
                </c:pt>
                <c:pt idx="12">
                  <c:v>2019-08</c:v>
                </c:pt>
                <c:pt idx="13">
                  <c:v>2019-09</c:v>
                </c:pt>
                <c:pt idx="14">
                  <c:v>2019-10</c:v>
                </c:pt>
                <c:pt idx="15">
                  <c:v>2019-11</c:v>
                </c:pt>
                <c:pt idx="16">
                  <c:v>2019-12</c:v>
                </c:pt>
                <c:pt idx="17">
                  <c:v>2020-01</c:v>
                </c:pt>
                <c:pt idx="18">
                  <c:v>2020-02</c:v>
                </c:pt>
                <c:pt idx="19">
                  <c:v>2020-03</c:v>
                </c:pt>
                <c:pt idx="20">
                  <c:v>2020-04</c:v>
                </c:pt>
                <c:pt idx="21">
                  <c:v>2020-05</c:v>
                </c:pt>
                <c:pt idx="22">
                  <c:v>2020-06</c:v>
                </c:pt>
                <c:pt idx="23">
                  <c:v>2020-07</c:v>
                </c:pt>
                <c:pt idx="24">
                  <c:v>2020-08</c:v>
                </c:pt>
                <c:pt idx="25">
                  <c:v>2020-09</c:v>
                </c:pt>
                <c:pt idx="26">
                  <c:v>2020-10</c:v>
                </c:pt>
                <c:pt idx="27">
                  <c:v>2020-11</c:v>
                </c:pt>
                <c:pt idx="28">
                  <c:v>2020-12</c:v>
                </c:pt>
                <c:pt idx="29">
                  <c:v>2021-01</c:v>
                </c:pt>
                <c:pt idx="30">
                  <c:v>2021-02</c:v>
                </c:pt>
                <c:pt idx="31">
                  <c:v>2021-03</c:v>
                </c:pt>
                <c:pt idx="32">
                  <c:v>2021-04</c:v>
                </c:pt>
                <c:pt idx="33">
                  <c:v>2021-05</c:v>
                </c:pt>
                <c:pt idx="34">
                  <c:v>2021-06</c:v>
                </c:pt>
                <c:pt idx="35">
                  <c:v>2021-07</c:v>
                </c:pt>
              </c:strCache>
            </c:strRef>
          </c:cat>
          <c:val>
            <c:numRef>
              <c:f>Tabelle1!$B$2:$B$37</c:f>
              <c:numCache>
                <c:formatCode>General</c:formatCode>
                <c:ptCount val="36"/>
                <c:pt idx="0">
                  <c:v>1280</c:v>
                </c:pt>
                <c:pt idx="1">
                  <c:v>1674</c:v>
                </c:pt>
                <c:pt idx="2">
                  <c:v>1878</c:v>
                </c:pt>
                <c:pt idx="3">
                  <c:v>1950</c:v>
                </c:pt>
                <c:pt idx="4">
                  <c:v>1788</c:v>
                </c:pt>
                <c:pt idx="5">
                  <c:v>2890</c:v>
                </c:pt>
                <c:pt idx="6">
                  <c:v>2715</c:v>
                </c:pt>
                <c:pt idx="7">
                  <c:v>3192</c:v>
                </c:pt>
                <c:pt idx="8">
                  <c:v>2141</c:v>
                </c:pt>
                <c:pt idx="9">
                  <c:v>2864</c:v>
                </c:pt>
                <c:pt idx="10">
                  <c:v>2876</c:v>
                </c:pt>
                <c:pt idx="11">
                  <c:v>2162</c:v>
                </c:pt>
                <c:pt idx="12">
                  <c:v>1803</c:v>
                </c:pt>
                <c:pt idx="13">
                  <c:v>2181</c:v>
                </c:pt>
                <c:pt idx="14">
                  <c:v>2460</c:v>
                </c:pt>
                <c:pt idx="15">
                  <c:v>2765</c:v>
                </c:pt>
                <c:pt idx="16">
                  <c:v>2440</c:v>
                </c:pt>
                <c:pt idx="17">
                  <c:v>2704</c:v>
                </c:pt>
                <c:pt idx="18">
                  <c:v>3070</c:v>
                </c:pt>
                <c:pt idx="19">
                  <c:v>3598</c:v>
                </c:pt>
                <c:pt idx="20">
                  <c:v>3362</c:v>
                </c:pt>
                <c:pt idx="21">
                  <c:v>3388</c:v>
                </c:pt>
                <c:pt idx="22">
                  <c:v>3321</c:v>
                </c:pt>
                <c:pt idx="23">
                  <c:v>3582</c:v>
                </c:pt>
                <c:pt idx="24">
                  <c:v>2776</c:v>
                </c:pt>
                <c:pt idx="25">
                  <c:v>3467</c:v>
                </c:pt>
                <c:pt idx="26">
                  <c:v>3634</c:v>
                </c:pt>
                <c:pt idx="27">
                  <c:v>4845</c:v>
                </c:pt>
                <c:pt idx="28">
                  <c:v>3521</c:v>
                </c:pt>
                <c:pt idx="29">
                  <c:v>4030</c:v>
                </c:pt>
                <c:pt idx="30">
                  <c:v>3909</c:v>
                </c:pt>
                <c:pt idx="31">
                  <c:v>4594</c:v>
                </c:pt>
                <c:pt idx="32">
                  <c:v>3841</c:v>
                </c:pt>
                <c:pt idx="33">
                  <c:v>3790</c:v>
                </c:pt>
                <c:pt idx="34">
                  <c:v>3530</c:v>
                </c:pt>
                <c:pt idx="35">
                  <c:v>3288</c:v>
                </c:pt>
              </c:numCache>
            </c:numRef>
          </c:val>
          <c:smooth val="0"/>
          <c:extLst>
            <c:ext xmlns:c16="http://schemas.microsoft.com/office/drawing/2014/chart" uri="{C3380CC4-5D6E-409C-BE32-E72D297353CC}">
              <c16:uniqueId val="{00000000-1AD5-42D1-994E-558F1457FE37}"/>
            </c:ext>
          </c:extLst>
        </c:ser>
        <c:ser>
          <c:idx val="1"/>
          <c:order val="1"/>
          <c:tx>
            <c:strRef>
              <c:f>Tabelle1!$C$1</c:f>
              <c:strCache>
                <c:ptCount val="1"/>
                <c:pt idx="0">
                  <c:v>Besuche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Tabelle1!$A$2:$A$37</c:f>
              <c:strCache>
                <c:ptCount val="36"/>
                <c:pt idx="0">
                  <c:v>2018-08</c:v>
                </c:pt>
                <c:pt idx="1">
                  <c:v>2018-09</c:v>
                </c:pt>
                <c:pt idx="2">
                  <c:v>2018-10</c:v>
                </c:pt>
                <c:pt idx="3">
                  <c:v>2018-11</c:v>
                </c:pt>
                <c:pt idx="4">
                  <c:v>2018-12</c:v>
                </c:pt>
                <c:pt idx="5">
                  <c:v>2019-01</c:v>
                </c:pt>
                <c:pt idx="6">
                  <c:v>2019-02</c:v>
                </c:pt>
                <c:pt idx="7">
                  <c:v>2019-03</c:v>
                </c:pt>
                <c:pt idx="8">
                  <c:v>2019-04</c:v>
                </c:pt>
                <c:pt idx="9">
                  <c:v>2019-05</c:v>
                </c:pt>
                <c:pt idx="10">
                  <c:v>2019-06</c:v>
                </c:pt>
                <c:pt idx="11">
                  <c:v>2019-07</c:v>
                </c:pt>
                <c:pt idx="12">
                  <c:v>2019-08</c:v>
                </c:pt>
                <c:pt idx="13">
                  <c:v>2019-09</c:v>
                </c:pt>
                <c:pt idx="14">
                  <c:v>2019-10</c:v>
                </c:pt>
                <c:pt idx="15">
                  <c:v>2019-11</c:v>
                </c:pt>
                <c:pt idx="16">
                  <c:v>2019-12</c:v>
                </c:pt>
                <c:pt idx="17">
                  <c:v>2020-01</c:v>
                </c:pt>
                <c:pt idx="18">
                  <c:v>2020-02</c:v>
                </c:pt>
                <c:pt idx="19">
                  <c:v>2020-03</c:v>
                </c:pt>
                <c:pt idx="20">
                  <c:v>2020-04</c:v>
                </c:pt>
                <c:pt idx="21">
                  <c:v>2020-05</c:v>
                </c:pt>
                <c:pt idx="22">
                  <c:v>2020-06</c:v>
                </c:pt>
                <c:pt idx="23">
                  <c:v>2020-07</c:v>
                </c:pt>
                <c:pt idx="24">
                  <c:v>2020-08</c:v>
                </c:pt>
                <c:pt idx="25">
                  <c:v>2020-09</c:v>
                </c:pt>
                <c:pt idx="26">
                  <c:v>2020-10</c:v>
                </c:pt>
                <c:pt idx="27">
                  <c:v>2020-11</c:v>
                </c:pt>
                <c:pt idx="28">
                  <c:v>2020-12</c:v>
                </c:pt>
                <c:pt idx="29">
                  <c:v>2021-01</c:v>
                </c:pt>
                <c:pt idx="30">
                  <c:v>2021-02</c:v>
                </c:pt>
                <c:pt idx="31">
                  <c:v>2021-03</c:v>
                </c:pt>
                <c:pt idx="32">
                  <c:v>2021-04</c:v>
                </c:pt>
                <c:pt idx="33">
                  <c:v>2021-05</c:v>
                </c:pt>
                <c:pt idx="34">
                  <c:v>2021-06</c:v>
                </c:pt>
                <c:pt idx="35">
                  <c:v>2021-07</c:v>
                </c:pt>
              </c:strCache>
            </c:strRef>
          </c:cat>
          <c:val>
            <c:numRef>
              <c:f>Tabelle1!$C$2:$C$37</c:f>
              <c:numCache>
                <c:formatCode>General</c:formatCode>
                <c:ptCount val="36"/>
                <c:pt idx="0">
                  <c:v>1518</c:v>
                </c:pt>
                <c:pt idx="1">
                  <c:v>2056</c:v>
                </c:pt>
                <c:pt idx="2">
                  <c:v>2359</c:v>
                </c:pt>
                <c:pt idx="3">
                  <c:v>2339</c:v>
                </c:pt>
                <c:pt idx="4">
                  <c:v>2177</c:v>
                </c:pt>
                <c:pt idx="5">
                  <c:v>3561</c:v>
                </c:pt>
                <c:pt idx="6">
                  <c:v>3445</c:v>
                </c:pt>
                <c:pt idx="7">
                  <c:v>3877</c:v>
                </c:pt>
                <c:pt idx="8">
                  <c:v>2655</c:v>
                </c:pt>
                <c:pt idx="9">
                  <c:v>3667</c:v>
                </c:pt>
                <c:pt idx="10">
                  <c:v>3616</c:v>
                </c:pt>
                <c:pt idx="11">
                  <c:v>2548</c:v>
                </c:pt>
                <c:pt idx="12">
                  <c:v>2063</c:v>
                </c:pt>
                <c:pt idx="13">
                  <c:v>2526</c:v>
                </c:pt>
                <c:pt idx="14">
                  <c:v>2860</c:v>
                </c:pt>
                <c:pt idx="15">
                  <c:v>3116</c:v>
                </c:pt>
                <c:pt idx="16">
                  <c:v>2789</c:v>
                </c:pt>
                <c:pt idx="17">
                  <c:v>3097</c:v>
                </c:pt>
                <c:pt idx="18">
                  <c:v>3527</c:v>
                </c:pt>
                <c:pt idx="19">
                  <c:v>3929</c:v>
                </c:pt>
                <c:pt idx="20">
                  <c:v>3698</c:v>
                </c:pt>
                <c:pt idx="21">
                  <c:v>3738</c:v>
                </c:pt>
                <c:pt idx="22">
                  <c:v>3675</c:v>
                </c:pt>
                <c:pt idx="23">
                  <c:v>3868</c:v>
                </c:pt>
                <c:pt idx="24">
                  <c:v>3072</c:v>
                </c:pt>
                <c:pt idx="25">
                  <c:v>3896</c:v>
                </c:pt>
                <c:pt idx="26">
                  <c:v>3984</c:v>
                </c:pt>
                <c:pt idx="27">
                  <c:v>5382</c:v>
                </c:pt>
                <c:pt idx="28">
                  <c:v>3836</c:v>
                </c:pt>
                <c:pt idx="29">
                  <c:v>4380</c:v>
                </c:pt>
                <c:pt idx="30">
                  <c:v>4241</c:v>
                </c:pt>
                <c:pt idx="31">
                  <c:v>5050</c:v>
                </c:pt>
                <c:pt idx="32">
                  <c:v>4222</c:v>
                </c:pt>
                <c:pt idx="33">
                  <c:v>4171</c:v>
                </c:pt>
                <c:pt idx="34">
                  <c:v>3876</c:v>
                </c:pt>
                <c:pt idx="35">
                  <c:v>3574</c:v>
                </c:pt>
              </c:numCache>
            </c:numRef>
          </c:val>
          <c:smooth val="0"/>
          <c:extLst>
            <c:ext xmlns:c16="http://schemas.microsoft.com/office/drawing/2014/chart" uri="{C3380CC4-5D6E-409C-BE32-E72D297353CC}">
              <c16:uniqueId val="{00000001-1AD5-42D1-994E-558F1457FE37}"/>
            </c:ext>
          </c:extLst>
        </c:ser>
        <c:ser>
          <c:idx val="2"/>
          <c:order val="2"/>
          <c:tx>
            <c:strRef>
              <c:f>Tabelle1!$D$1</c:f>
              <c:strCache>
                <c:ptCount val="1"/>
                <c:pt idx="0">
                  <c:v>Eindeutige Seitenansichten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Tabelle1!$A$2:$A$37</c:f>
              <c:strCache>
                <c:ptCount val="36"/>
                <c:pt idx="0">
                  <c:v>2018-08</c:v>
                </c:pt>
                <c:pt idx="1">
                  <c:v>2018-09</c:v>
                </c:pt>
                <c:pt idx="2">
                  <c:v>2018-10</c:v>
                </c:pt>
                <c:pt idx="3">
                  <c:v>2018-11</c:v>
                </c:pt>
                <c:pt idx="4">
                  <c:v>2018-12</c:v>
                </c:pt>
                <c:pt idx="5">
                  <c:v>2019-01</c:v>
                </c:pt>
                <c:pt idx="6">
                  <c:v>2019-02</c:v>
                </c:pt>
                <c:pt idx="7">
                  <c:v>2019-03</c:v>
                </c:pt>
                <c:pt idx="8">
                  <c:v>2019-04</c:v>
                </c:pt>
                <c:pt idx="9">
                  <c:v>2019-05</c:v>
                </c:pt>
                <c:pt idx="10">
                  <c:v>2019-06</c:v>
                </c:pt>
                <c:pt idx="11">
                  <c:v>2019-07</c:v>
                </c:pt>
                <c:pt idx="12">
                  <c:v>2019-08</c:v>
                </c:pt>
                <c:pt idx="13">
                  <c:v>2019-09</c:v>
                </c:pt>
                <c:pt idx="14">
                  <c:v>2019-10</c:v>
                </c:pt>
                <c:pt idx="15">
                  <c:v>2019-11</c:v>
                </c:pt>
                <c:pt idx="16">
                  <c:v>2019-12</c:v>
                </c:pt>
                <c:pt idx="17">
                  <c:v>2020-01</c:v>
                </c:pt>
                <c:pt idx="18">
                  <c:v>2020-02</c:v>
                </c:pt>
                <c:pt idx="19">
                  <c:v>2020-03</c:v>
                </c:pt>
                <c:pt idx="20">
                  <c:v>2020-04</c:v>
                </c:pt>
                <c:pt idx="21">
                  <c:v>2020-05</c:v>
                </c:pt>
                <c:pt idx="22">
                  <c:v>2020-06</c:v>
                </c:pt>
                <c:pt idx="23">
                  <c:v>2020-07</c:v>
                </c:pt>
                <c:pt idx="24">
                  <c:v>2020-08</c:v>
                </c:pt>
                <c:pt idx="25">
                  <c:v>2020-09</c:v>
                </c:pt>
                <c:pt idx="26">
                  <c:v>2020-10</c:v>
                </c:pt>
                <c:pt idx="27">
                  <c:v>2020-11</c:v>
                </c:pt>
                <c:pt idx="28">
                  <c:v>2020-12</c:v>
                </c:pt>
                <c:pt idx="29">
                  <c:v>2021-01</c:v>
                </c:pt>
                <c:pt idx="30">
                  <c:v>2021-02</c:v>
                </c:pt>
                <c:pt idx="31">
                  <c:v>2021-03</c:v>
                </c:pt>
                <c:pt idx="32">
                  <c:v>2021-04</c:v>
                </c:pt>
                <c:pt idx="33">
                  <c:v>2021-05</c:v>
                </c:pt>
                <c:pt idx="34">
                  <c:v>2021-06</c:v>
                </c:pt>
                <c:pt idx="35">
                  <c:v>2021-07</c:v>
                </c:pt>
              </c:strCache>
            </c:strRef>
          </c:cat>
          <c:val>
            <c:numRef>
              <c:f>Tabelle1!$D$2:$D$37</c:f>
              <c:numCache>
                <c:formatCode>General</c:formatCode>
                <c:ptCount val="36"/>
                <c:pt idx="0">
                  <c:v>2752</c:v>
                </c:pt>
                <c:pt idx="1">
                  <c:v>3703</c:v>
                </c:pt>
                <c:pt idx="2">
                  <c:v>4141</c:v>
                </c:pt>
                <c:pt idx="3">
                  <c:v>3680</c:v>
                </c:pt>
                <c:pt idx="4">
                  <c:v>3623</c:v>
                </c:pt>
                <c:pt idx="5">
                  <c:v>5989</c:v>
                </c:pt>
                <c:pt idx="6">
                  <c:v>5863</c:v>
                </c:pt>
                <c:pt idx="7">
                  <c:v>7107</c:v>
                </c:pt>
                <c:pt idx="8">
                  <c:v>4564</c:v>
                </c:pt>
                <c:pt idx="9">
                  <c:v>6258</c:v>
                </c:pt>
                <c:pt idx="10">
                  <c:v>6351</c:v>
                </c:pt>
                <c:pt idx="11">
                  <c:v>3967</c:v>
                </c:pt>
                <c:pt idx="12">
                  <c:v>3374</c:v>
                </c:pt>
                <c:pt idx="13">
                  <c:v>4219</c:v>
                </c:pt>
                <c:pt idx="14">
                  <c:v>4782</c:v>
                </c:pt>
                <c:pt idx="15">
                  <c:v>4658</c:v>
                </c:pt>
                <c:pt idx="16">
                  <c:v>5822</c:v>
                </c:pt>
                <c:pt idx="17">
                  <c:v>5030</c:v>
                </c:pt>
                <c:pt idx="18">
                  <c:v>5754</c:v>
                </c:pt>
                <c:pt idx="19">
                  <c:v>7539</c:v>
                </c:pt>
                <c:pt idx="20">
                  <c:v>6884</c:v>
                </c:pt>
                <c:pt idx="21">
                  <c:v>5206</c:v>
                </c:pt>
                <c:pt idx="22">
                  <c:v>5196</c:v>
                </c:pt>
                <c:pt idx="23">
                  <c:v>7139</c:v>
                </c:pt>
                <c:pt idx="24">
                  <c:v>4344</c:v>
                </c:pt>
                <c:pt idx="25">
                  <c:v>5649</c:v>
                </c:pt>
                <c:pt idx="26">
                  <c:v>5707</c:v>
                </c:pt>
                <c:pt idx="27">
                  <c:v>8746</c:v>
                </c:pt>
                <c:pt idx="28">
                  <c:v>5169</c:v>
                </c:pt>
                <c:pt idx="29">
                  <c:v>5984</c:v>
                </c:pt>
                <c:pt idx="30">
                  <c:v>6105</c:v>
                </c:pt>
                <c:pt idx="31">
                  <c:v>9067</c:v>
                </c:pt>
                <c:pt idx="32">
                  <c:v>5929</c:v>
                </c:pt>
                <c:pt idx="33">
                  <c:v>5774</c:v>
                </c:pt>
                <c:pt idx="34">
                  <c:v>5509</c:v>
                </c:pt>
                <c:pt idx="35">
                  <c:v>5082</c:v>
                </c:pt>
              </c:numCache>
            </c:numRef>
          </c:val>
          <c:smooth val="0"/>
          <c:extLst>
            <c:ext xmlns:c16="http://schemas.microsoft.com/office/drawing/2014/chart" uri="{C3380CC4-5D6E-409C-BE32-E72D297353CC}">
              <c16:uniqueId val="{00000002-1AD5-42D1-994E-558F1457FE37}"/>
            </c:ext>
          </c:extLst>
        </c:ser>
        <c:dLbls>
          <c:showLegendKey val="0"/>
          <c:showVal val="0"/>
          <c:showCatName val="0"/>
          <c:showSerName val="0"/>
          <c:showPercent val="0"/>
          <c:showBubbleSize val="0"/>
        </c:dLbls>
        <c:marker val="1"/>
        <c:smooth val="0"/>
        <c:axId val="280251072"/>
        <c:axId val="280257960"/>
      </c:lineChart>
      <c:catAx>
        <c:axId val="28025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80257960"/>
        <c:crosses val="autoZero"/>
        <c:auto val="1"/>
        <c:lblAlgn val="ctr"/>
        <c:lblOffset val="100"/>
        <c:noMultiLvlLbl val="0"/>
      </c:catAx>
      <c:valAx>
        <c:axId val="280257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8025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Wiederkehrende Besuche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Tabelle1!$A$2:$A$37</c:f>
              <c:strCache>
                <c:ptCount val="36"/>
                <c:pt idx="0">
                  <c:v>2018-08</c:v>
                </c:pt>
                <c:pt idx="1">
                  <c:v>2018-09</c:v>
                </c:pt>
                <c:pt idx="2">
                  <c:v>2018-10</c:v>
                </c:pt>
                <c:pt idx="3">
                  <c:v>2018-11</c:v>
                </c:pt>
                <c:pt idx="4">
                  <c:v>2018-12</c:v>
                </c:pt>
                <c:pt idx="5">
                  <c:v>2019-01</c:v>
                </c:pt>
                <c:pt idx="6">
                  <c:v>2019-02</c:v>
                </c:pt>
                <c:pt idx="7">
                  <c:v>2019-03</c:v>
                </c:pt>
                <c:pt idx="8">
                  <c:v>2019-04</c:v>
                </c:pt>
                <c:pt idx="9">
                  <c:v>2019-05</c:v>
                </c:pt>
                <c:pt idx="10">
                  <c:v>2019-06</c:v>
                </c:pt>
                <c:pt idx="11">
                  <c:v>2019-07</c:v>
                </c:pt>
                <c:pt idx="12">
                  <c:v>2019-08</c:v>
                </c:pt>
                <c:pt idx="13">
                  <c:v>2019-09</c:v>
                </c:pt>
                <c:pt idx="14">
                  <c:v>2019-10</c:v>
                </c:pt>
                <c:pt idx="15">
                  <c:v>2019-11</c:v>
                </c:pt>
                <c:pt idx="16">
                  <c:v>2019-12</c:v>
                </c:pt>
                <c:pt idx="17">
                  <c:v>2020-01</c:v>
                </c:pt>
                <c:pt idx="18">
                  <c:v>2020-02</c:v>
                </c:pt>
                <c:pt idx="19">
                  <c:v>2020-03</c:v>
                </c:pt>
                <c:pt idx="20">
                  <c:v>2020-04</c:v>
                </c:pt>
                <c:pt idx="21">
                  <c:v>2020-05</c:v>
                </c:pt>
                <c:pt idx="22">
                  <c:v>2020-06</c:v>
                </c:pt>
                <c:pt idx="23">
                  <c:v>2020-07</c:v>
                </c:pt>
                <c:pt idx="24">
                  <c:v>2020-08</c:v>
                </c:pt>
                <c:pt idx="25">
                  <c:v>2020-09</c:v>
                </c:pt>
                <c:pt idx="26">
                  <c:v>2020-10</c:v>
                </c:pt>
                <c:pt idx="27">
                  <c:v>2020-11</c:v>
                </c:pt>
                <c:pt idx="28">
                  <c:v>2020-12</c:v>
                </c:pt>
                <c:pt idx="29">
                  <c:v>2021-01</c:v>
                </c:pt>
                <c:pt idx="30">
                  <c:v>2021-02</c:v>
                </c:pt>
                <c:pt idx="31">
                  <c:v>2021-03</c:v>
                </c:pt>
                <c:pt idx="32">
                  <c:v>2021-04</c:v>
                </c:pt>
                <c:pt idx="33">
                  <c:v>2021-05</c:v>
                </c:pt>
                <c:pt idx="34">
                  <c:v>2021-06</c:v>
                </c:pt>
                <c:pt idx="35">
                  <c:v>2021-07</c:v>
                </c:pt>
              </c:strCache>
            </c:strRef>
          </c:cat>
          <c:val>
            <c:numRef>
              <c:f>Tabelle1!$B$2:$B$37</c:f>
              <c:numCache>
                <c:formatCode>General</c:formatCode>
                <c:ptCount val="36"/>
                <c:pt idx="0">
                  <c:v>381</c:v>
                </c:pt>
                <c:pt idx="1">
                  <c:v>537</c:v>
                </c:pt>
                <c:pt idx="2">
                  <c:v>680</c:v>
                </c:pt>
                <c:pt idx="3">
                  <c:v>565</c:v>
                </c:pt>
                <c:pt idx="4">
                  <c:v>567</c:v>
                </c:pt>
                <c:pt idx="5">
                  <c:v>894</c:v>
                </c:pt>
                <c:pt idx="6">
                  <c:v>1029</c:v>
                </c:pt>
                <c:pt idx="7">
                  <c:v>965</c:v>
                </c:pt>
                <c:pt idx="8">
                  <c:v>727</c:v>
                </c:pt>
                <c:pt idx="9">
                  <c:v>1066</c:v>
                </c:pt>
                <c:pt idx="10">
                  <c:v>993</c:v>
                </c:pt>
                <c:pt idx="11">
                  <c:v>554</c:v>
                </c:pt>
                <c:pt idx="12">
                  <c:v>379</c:v>
                </c:pt>
                <c:pt idx="13">
                  <c:v>497</c:v>
                </c:pt>
                <c:pt idx="14">
                  <c:v>574</c:v>
                </c:pt>
                <c:pt idx="15">
                  <c:v>511</c:v>
                </c:pt>
                <c:pt idx="16">
                  <c:v>494</c:v>
                </c:pt>
                <c:pt idx="17">
                  <c:v>562</c:v>
                </c:pt>
                <c:pt idx="18">
                  <c:v>612</c:v>
                </c:pt>
                <c:pt idx="19">
                  <c:v>471</c:v>
                </c:pt>
                <c:pt idx="20">
                  <c:v>434</c:v>
                </c:pt>
                <c:pt idx="21">
                  <c:v>455</c:v>
                </c:pt>
                <c:pt idx="22">
                  <c:v>494</c:v>
                </c:pt>
                <c:pt idx="23">
                  <c:v>392</c:v>
                </c:pt>
                <c:pt idx="24">
                  <c:v>414</c:v>
                </c:pt>
                <c:pt idx="25">
                  <c:v>561</c:v>
                </c:pt>
                <c:pt idx="26">
                  <c:v>467</c:v>
                </c:pt>
                <c:pt idx="27">
                  <c:v>660</c:v>
                </c:pt>
                <c:pt idx="28">
                  <c:v>439</c:v>
                </c:pt>
                <c:pt idx="29">
                  <c:v>472</c:v>
                </c:pt>
                <c:pt idx="30">
                  <c:v>485</c:v>
                </c:pt>
                <c:pt idx="31">
                  <c:v>615</c:v>
                </c:pt>
                <c:pt idx="32">
                  <c:v>529</c:v>
                </c:pt>
                <c:pt idx="33">
                  <c:v>521</c:v>
                </c:pt>
                <c:pt idx="34">
                  <c:v>500</c:v>
                </c:pt>
                <c:pt idx="35">
                  <c:v>412</c:v>
                </c:pt>
              </c:numCache>
            </c:numRef>
          </c:val>
          <c:smooth val="0"/>
          <c:extLst>
            <c:ext xmlns:c16="http://schemas.microsoft.com/office/drawing/2014/chart" uri="{C3380CC4-5D6E-409C-BE32-E72D297353CC}">
              <c16:uniqueId val="{00000000-65BA-45D1-BB1B-43F294A9570F}"/>
            </c:ext>
          </c:extLst>
        </c:ser>
        <c:ser>
          <c:idx val="1"/>
          <c:order val="1"/>
          <c:tx>
            <c:strRef>
              <c:f>Tabelle1!$C$1</c:f>
              <c:strCache>
                <c:ptCount val="1"/>
                <c:pt idx="0">
                  <c:v>Eindeutige wiederkehrende Besucher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Tabelle1!$A$2:$A$37</c:f>
              <c:strCache>
                <c:ptCount val="36"/>
                <c:pt idx="0">
                  <c:v>2018-08</c:v>
                </c:pt>
                <c:pt idx="1">
                  <c:v>2018-09</c:v>
                </c:pt>
                <c:pt idx="2">
                  <c:v>2018-10</c:v>
                </c:pt>
                <c:pt idx="3">
                  <c:v>2018-11</c:v>
                </c:pt>
                <c:pt idx="4">
                  <c:v>2018-12</c:v>
                </c:pt>
                <c:pt idx="5">
                  <c:v>2019-01</c:v>
                </c:pt>
                <c:pt idx="6">
                  <c:v>2019-02</c:v>
                </c:pt>
                <c:pt idx="7">
                  <c:v>2019-03</c:v>
                </c:pt>
                <c:pt idx="8">
                  <c:v>2019-04</c:v>
                </c:pt>
                <c:pt idx="9">
                  <c:v>2019-05</c:v>
                </c:pt>
                <c:pt idx="10">
                  <c:v>2019-06</c:v>
                </c:pt>
                <c:pt idx="11">
                  <c:v>2019-07</c:v>
                </c:pt>
                <c:pt idx="12">
                  <c:v>2019-08</c:v>
                </c:pt>
                <c:pt idx="13">
                  <c:v>2019-09</c:v>
                </c:pt>
                <c:pt idx="14">
                  <c:v>2019-10</c:v>
                </c:pt>
                <c:pt idx="15">
                  <c:v>2019-11</c:v>
                </c:pt>
                <c:pt idx="16">
                  <c:v>2019-12</c:v>
                </c:pt>
                <c:pt idx="17">
                  <c:v>2020-01</c:v>
                </c:pt>
                <c:pt idx="18">
                  <c:v>2020-02</c:v>
                </c:pt>
                <c:pt idx="19">
                  <c:v>2020-03</c:v>
                </c:pt>
                <c:pt idx="20">
                  <c:v>2020-04</c:v>
                </c:pt>
                <c:pt idx="21">
                  <c:v>2020-05</c:v>
                </c:pt>
                <c:pt idx="22">
                  <c:v>2020-06</c:v>
                </c:pt>
                <c:pt idx="23">
                  <c:v>2020-07</c:v>
                </c:pt>
                <c:pt idx="24">
                  <c:v>2020-08</c:v>
                </c:pt>
                <c:pt idx="25">
                  <c:v>2020-09</c:v>
                </c:pt>
                <c:pt idx="26">
                  <c:v>2020-10</c:v>
                </c:pt>
                <c:pt idx="27">
                  <c:v>2020-11</c:v>
                </c:pt>
                <c:pt idx="28">
                  <c:v>2020-12</c:v>
                </c:pt>
                <c:pt idx="29">
                  <c:v>2021-01</c:v>
                </c:pt>
                <c:pt idx="30">
                  <c:v>2021-02</c:v>
                </c:pt>
                <c:pt idx="31">
                  <c:v>2021-03</c:v>
                </c:pt>
                <c:pt idx="32">
                  <c:v>2021-04</c:v>
                </c:pt>
                <c:pt idx="33">
                  <c:v>2021-05</c:v>
                </c:pt>
                <c:pt idx="34">
                  <c:v>2021-06</c:v>
                </c:pt>
                <c:pt idx="35">
                  <c:v>2021-07</c:v>
                </c:pt>
              </c:strCache>
            </c:strRef>
          </c:cat>
          <c:val>
            <c:numRef>
              <c:f>Tabelle1!$C$2:$C$37</c:f>
              <c:numCache>
                <c:formatCode>General</c:formatCode>
                <c:ptCount val="36"/>
                <c:pt idx="0">
                  <c:v>240</c:v>
                </c:pt>
                <c:pt idx="1">
                  <c:v>294</c:v>
                </c:pt>
                <c:pt idx="2">
                  <c:v>360</c:v>
                </c:pt>
                <c:pt idx="3">
                  <c:v>333</c:v>
                </c:pt>
                <c:pt idx="4">
                  <c:v>289</c:v>
                </c:pt>
                <c:pt idx="5">
                  <c:v>452</c:v>
                </c:pt>
                <c:pt idx="6">
                  <c:v>507</c:v>
                </c:pt>
                <c:pt idx="7">
                  <c:v>511</c:v>
                </c:pt>
                <c:pt idx="8">
                  <c:v>377</c:v>
                </c:pt>
                <c:pt idx="9">
                  <c:v>562</c:v>
                </c:pt>
                <c:pt idx="10">
                  <c:v>579</c:v>
                </c:pt>
                <c:pt idx="11">
                  <c:v>319</c:v>
                </c:pt>
                <c:pt idx="12">
                  <c:v>220</c:v>
                </c:pt>
                <c:pt idx="13">
                  <c:v>312</c:v>
                </c:pt>
                <c:pt idx="14">
                  <c:v>356</c:v>
                </c:pt>
                <c:pt idx="15">
                  <c:v>346</c:v>
                </c:pt>
                <c:pt idx="16">
                  <c:v>321</c:v>
                </c:pt>
                <c:pt idx="17">
                  <c:v>353</c:v>
                </c:pt>
                <c:pt idx="18">
                  <c:v>363</c:v>
                </c:pt>
                <c:pt idx="19">
                  <c:v>317</c:v>
                </c:pt>
                <c:pt idx="20">
                  <c:v>277</c:v>
                </c:pt>
                <c:pt idx="21">
                  <c:v>322</c:v>
                </c:pt>
                <c:pt idx="22">
                  <c:v>367</c:v>
                </c:pt>
                <c:pt idx="23">
                  <c:v>267</c:v>
                </c:pt>
                <c:pt idx="24">
                  <c:v>274</c:v>
                </c:pt>
                <c:pt idx="25">
                  <c:v>344</c:v>
                </c:pt>
                <c:pt idx="26">
                  <c:v>319</c:v>
                </c:pt>
                <c:pt idx="27">
                  <c:v>489</c:v>
                </c:pt>
                <c:pt idx="28">
                  <c:v>286</c:v>
                </c:pt>
                <c:pt idx="29">
                  <c:v>341</c:v>
                </c:pt>
                <c:pt idx="30">
                  <c:v>348</c:v>
                </c:pt>
                <c:pt idx="31">
                  <c:v>431</c:v>
                </c:pt>
                <c:pt idx="32">
                  <c:v>360</c:v>
                </c:pt>
                <c:pt idx="33">
                  <c:v>370</c:v>
                </c:pt>
                <c:pt idx="34">
                  <c:v>355</c:v>
                </c:pt>
                <c:pt idx="35">
                  <c:v>300</c:v>
                </c:pt>
              </c:numCache>
            </c:numRef>
          </c:val>
          <c:smooth val="0"/>
          <c:extLst>
            <c:ext xmlns:c16="http://schemas.microsoft.com/office/drawing/2014/chart" uri="{C3380CC4-5D6E-409C-BE32-E72D297353CC}">
              <c16:uniqueId val="{00000001-65BA-45D1-BB1B-43F294A9570F}"/>
            </c:ext>
          </c:extLst>
        </c:ser>
        <c:dLbls>
          <c:showLegendKey val="0"/>
          <c:showVal val="0"/>
          <c:showCatName val="0"/>
          <c:showSerName val="0"/>
          <c:showPercent val="0"/>
          <c:showBubbleSize val="0"/>
        </c:dLbls>
        <c:marker val="1"/>
        <c:smooth val="0"/>
        <c:axId val="274736224"/>
        <c:axId val="274736880"/>
      </c:lineChart>
      <c:catAx>
        <c:axId val="27473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74736880"/>
        <c:crosses val="autoZero"/>
        <c:auto val="1"/>
        <c:lblAlgn val="ctr"/>
        <c:lblOffset val="100"/>
        <c:noMultiLvlLbl val="0"/>
      </c:catAx>
      <c:valAx>
        <c:axId val="27473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7473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Durchschnittliche Besuchszeit (in Sekunden)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Tabelle1!$A$2:$A$37</c:f>
              <c:strCache>
                <c:ptCount val="36"/>
                <c:pt idx="0">
                  <c:v>2018-08</c:v>
                </c:pt>
                <c:pt idx="1">
                  <c:v>2018-09</c:v>
                </c:pt>
                <c:pt idx="2">
                  <c:v>2018-10</c:v>
                </c:pt>
                <c:pt idx="3">
                  <c:v>2018-11</c:v>
                </c:pt>
                <c:pt idx="4">
                  <c:v>2018-12</c:v>
                </c:pt>
                <c:pt idx="5">
                  <c:v>2019-01</c:v>
                </c:pt>
                <c:pt idx="6">
                  <c:v>2019-02</c:v>
                </c:pt>
                <c:pt idx="7">
                  <c:v>2019-03</c:v>
                </c:pt>
                <c:pt idx="8">
                  <c:v>2019-04</c:v>
                </c:pt>
                <c:pt idx="9">
                  <c:v>2019-05</c:v>
                </c:pt>
                <c:pt idx="10">
                  <c:v>2019-06</c:v>
                </c:pt>
                <c:pt idx="11">
                  <c:v>2019-07</c:v>
                </c:pt>
                <c:pt idx="12">
                  <c:v>2019-08</c:v>
                </c:pt>
                <c:pt idx="13">
                  <c:v>2019-09</c:v>
                </c:pt>
                <c:pt idx="14">
                  <c:v>2019-10</c:v>
                </c:pt>
                <c:pt idx="15">
                  <c:v>2019-11</c:v>
                </c:pt>
                <c:pt idx="16">
                  <c:v>2019-12</c:v>
                </c:pt>
                <c:pt idx="17">
                  <c:v>2020-01</c:v>
                </c:pt>
                <c:pt idx="18">
                  <c:v>2020-02</c:v>
                </c:pt>
                <c:pt idx="19">
                  <c:v>2020-03</c:v>
                </c:pt>
                <c:pt idx="20">
                  <c:v>2020-04</c:v>
                </c:pt>
                <c:pt idx="21">
                  <c:v>2020-05</c:v>
                </c:pt>
                <c:pt idx="22">
                  <c:v>2020-06</c:v>
                </c:pt>
                <c:pt idx="23">
                  <c:v>2020-07</c:v>
                </c:pt>
                <c:pt idx="24">
                  <c:v>2020-08</c:v>
                </c:pt>
                <c:pt idx="25">
                  <c:v>2020-09</c:v>
                </c:pt>
                <c:pt idx="26">
                  <c:v>2020-10</c:v>
                </c:pt>
                <c:pt idx="27">
                  <c:v>2020-11</c:v>
                </c:pt>
                <c:pt idx="28">
                  <c:v>2020-12</c:v>
                </c:pt>
                <c:pt idx="29">
                  <c:v>2021-01</c:v>
                </c:pt>
                <c:pt idx="30">
                  <c:v>2021-02</c:v>
                </c:pt>
                <c:pt idx="31">
                  <c:v>2021-03</c:v>
                </c:pt>
                <c:pt idx="32">
                  <c:v>2021-04</c:v>
                </c:pt>
                <c:pt idx="33">
                  <c:v>2021-05</c:v>
                </c:pt>
                <c:pt idx="34">
                  <c:v>2021-06</c:v>
                </c:pt>
                <c:pt idx="35">
                  <c:v>2021-07</c:v>
                </c:pt>
              </c:strCache>
            </c:strRef>
          </c:cat>
          <c:val>
            <c:numRef>
              <c:f>Tabelle1!$B$2:$B$37</c:f>
              <c:numCache>
                <c:formatCode>General</c:formatCode>
                <c:ptCount val="36"/>
                <c:pt idx="0">
                  <c:v>110</c:v>
                </c:pt>
                <c:pt idx="1">
                  <c:v>126</c:v>
                </c:pt>
                <c:pt idx="2">
                  <c:v>124</c:v>
                </c:pt>
                <c:pt idx="3">
                  <c:v>87</c:v>
                </c:pt>
                <c:pt idx="4">
                  <c:v>118</c:v>
                </c:pt>
                <c:pt idx="5">
                  <c:v>125</c:v>
                </c:pt>
                <c:pt idx="6">
                  <c:v>133</c:v>
                </c:pt>
                <c:pt idx="7">
                  <c:v>145</c:v>
                </c:pt>
                <c:pt idx="8">
                  <c:v>118</c:v>
                </c:pt>
                <c:pt idx="9">
                  <c:v>129</c:v>
                </c:pt>
                <c:pt idx="10">
                  <c:v>132</c:v>
                </c:pt>
                <c:pt idx="11">
                  <c:v>98</c:v>
                </c:pt>
                <c:pt idx="12">
                  <c:v>99</c:v>
                </c:pt>
                <c:pt idx="13">
                  <c:v>94</c:v>
                </c:pt>
                <c:pt idx="14">
                  <c:v>104</c:v>
                </c:pt>
                <c:pt idx="15">
                  <c:v>83</c:v>
                </c:pt>
                <c:pt idx="16">
                  <c:v>152</c:v>
                </c:pt>
                <c:pt idx="17">
                  <c:v>110</c:v>
                </c:pt>
                <c:pt idx="18">
                  <c:v>118</c:v>
                </c:pt>
                <c:pt idx="19">
                  <c:v>215</c:v>
                </c:pt>
                <c:pt idx="20">
                  <c:v>230</c:v>
                </c:pt>
                <c:pt idx="21">
                  <c:v>110</c:v>
                </c:pt>
                <c:pt idx="22">
                  <c:v>84</c:v>
                </c:pt>
                <c:pt idx="23">
                  <c:v>142</c:v>
                </c:pt>
                <c:pt idx="24">
                  <c:v>81</c:v>
                </c:pt>
                <c:pt idx="25">
                  <c:v>98</c:v>
                </c:pt>
                <c:pt idx="26">
                  <c:v>83</c:v>
                </c:pt>
                <c:pt idx="27">
                  <c:v>163</c:v>
                </c:pt>
                <c:pt idx="28">
                  <c:v>101</c:v>
                </c:pt>
                <c:pt idx="29">
                  <c:v>89</c:v>
                </c:pt>
                <c:pt idx="30">
                  <c:v>100</c:v>
                </c:pt>
                <c:pt idx="31">
                  <c:v>160</c:v>
                </c:pt>
                <c:pt idx="32">
                  <c:v>86</c:v>
                </c:pt>
                <c:pt idx="33">
                  <c:v>79</c:v>
                </c:pt>
                <c:pt idx="34">
                  <c:v>72</c:v>
                </c:pt>
                <c:pt idx="35">
                  <c:v>65</c:v>
                </c:pt>
              </c:numCache>
            </c:numRef>
          </c:val>
          <c:extLst>
            <c:ext xmlns:c16="http://schemas.microsoft.com/office/drawing/2014/chart" uri="{C3380CC4-5D6E-409C-BE32-E72D297353CC}">
              <c16:uniqueId val="{00000000-D06F-40E3-AFBC-808ECEDAFBBF}"/>
            </c:ext>
          </c:extLst>
        </c:ser>
        <c:ser>
          <c:idx val="1"/>
          <c:order val="1"/>
          <c:tx>
            <c:strRef>
              <c:f>Tabelle1!$C$1</c:f>
              <c:strCache>
                <c:ptCount val="1"/>
                <c:pt idx="0">
                  <c:v>Durchschnittszeit von wiederkehrenden Besuchen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Tabelle1!$A$2:$A$37</c:f>
              <c:strCache>
                <c:ptCount val="36"/>
                <c:pt idx="0">
                  <c:v>2018-08</c:v>
                </c:pt>
                <c:pt idx="1">
                  <c:v>2018-09</c:v>
                </c:pt>
                <c:pt idx="2">
                  <c:v>2018-10</c:v>
                </c:pt>
                <c:pt idx="3">
                  <c:v>2018-11</c:v>
                </c:pt>
                <c:pt idx="4">
                  <c:v>2018-12</c:v>
                </c:pt>
                <c:pt idx="5">
                  <c:v>2019-01</c:v>
                </c:pt>
                <c:pt idx="6">
                  <c:v>2019-02</c:v>
                </c:pt>
                <c:pt idx="7">
                  <c:v>2019-03</c:v>
                </c:pt>
                <c:pt idx="8">
                  <c:v>2019-04</c:v>
                </c:pt>
                <c:pt idx="9">
                  <c:v>2019-05</c:v>
                </c:pt>
                <c:pt idx="10">
                  <c:v>2019-06</c:v>
                </c:pt>
                <c:pt idx="11">
                  <c:v>2019-07</c:v>
                </c:pt>
                <c:pt idx="12">
                  <c:v>2019-08</c:v>
                </c:pt>
                <c:pt idx="13">
                  <c:v>2019-09</c:v>
                </c:pt>
                <c:pt idx="14">
                  <c:v>2019-10</c:v>
                </c:pt>
                <c:pt idx="15">
                  <c:v>2019-11</c:v>
                </c:pt>
                <c:pt idx="16">
                  <c:v>2019-12</c:v>
                </c:pt>
                <c:pt idx="17">
                  <c:v>2020-01</c:v>
                </c:pt>
                <c:pt idx="18">
                  <c:v>2020-02</c:v>
                </c:pt>
                <c:pt idx="19">
                  <c:v>2020-03</c:v>
                </c:pt>
                <c:pt idx="20">
                  <c:v>2020-04</c:v>
                </c:pt>
                <c:pt idx="21">
                  <c:v>2020-05</c:v>
                </c:pt>
                <c:pt idx="22">
                  <c:v>2020-06</c:v>
                </c:pt>
                <c:pt idx="23">
                  <c:v>2020-07</c:v>
                </c:pt>
                <c:pt idx="24">
                  <c:v>2020-08</c:v>
                </c:pt>
                <c:pt idx="25">
                  <c:v>2020-09</c:v>
                </c:pt>
                <c:pt idx="26">
                  <c:v>2020-10</c:v>
                </c:pt>
                <c:pt idx="27">
                  <c:v>2020-11</c:v>
                </c:pt>
                <c:pt idx="28">
                  <c:v>2020-12</c:v>
                </c:pt>
                <c:pt idx="29">
                  <c:v>2021-01</c:v>
                </c:pt>
                <c:pt idx="30">
                  <c:v>2021-02</c:v>
                </c:pt>
                <c:pt idx="31">
                  <c:v>2021-03</c:v>
                </c:pt>
                <c:pt idx="32">
                  <c:v>2021-04</c:v>
                </c:pt>
                <c:pt idx="33">
                  <c:v>2021-05</c:v>
                </c:pt>
                <c:pt idx="34">
                  <c:v>2021-06</c:v>
                </c:pt>
                <c:pt idx="35">
                  <c:v>2021-07</c:v>
                </c:pt>
              </c:strCache>
            </c:strRef>
          </c:cat>
          <c:val>
            <c:numRef>
              <c:f>Tabelle1!$C$2:$C$37</c:f>
              <c:numCache>
                <c:formatCode>General</c:formatCode>
                <c:ptCount val="36"/>
                <c:pt idx="0">
                  <c:v>154</c:v>
                </c:pt>
                <c:pt idx="1">
                  <c:v>199</c:v>
                </c:pt>
                <c:pt idx="2">
                  <c:v>165</c:v>
                </c:pt>
                <c:pt idx="3">
                  <c:v>125</c:v>
                </c:pt>
                <c:pt idx="4">
                  <c:v>192</c:v>
                </c:pt>
                <c:pt idx="5">
                  <c:v>196</c:v>
                </c:pt>
                <c:pt idx="6">
                  <c:v>228</c:v>
                </c:pt>
                <c:pt idx="7">
                  <c:v>166</c:v>
                </c:pt>
                <c:pt idx="8">
                  <c:v>177</c:v>
                </c:pt>
                <c:pt idx="9">
                  <c:v>191</c:v>
                </c:pt>
                <c:pt idx="10">
                  <c:v>178</c:v>
                </c:pt>
                <c:pt idx="11">
                  <c:v>176</c:v>
                </c:pt>
                <c:pt idx="12">
                  <c:v>187</c:v>
                </c:pt>
                <c:pt idx="13">
                  <c:v>148</c:v>
                </c:pt>
                <c:pt idx="14">
                  <c:v>170</c:v>
                </c:pt>
                <c:pt idx="15">
                  <c:v>114</c:v>
                </c:pt>
                <c:pt idx="16">
                  <c:v>114</c:v>
                </c:pt>
                <c:pt idx="17">
                  <c:v>175</c:v>
                </c:pt>
                <c:pt idx="18">
                  <c:v>170</c:v>
                </c:pt>
                <c:pt idx="19">
                  <c:v>97</c:v>
                </c:pt>
                <c:pt idx="20">
                  <c:v>115</c:v>
                </c:pt>
                <c:pt idx="21">
                  <c:v>125</c:v>
                </c:pt>
                <c:pt idx="22">
                  <c:v>106</c:v>
                </c:pt>
                <c:pt idx="23">
                  <c:v>116</c:v>
                </c:pt>
                <c:pt idx="24">
                  <c:v>148</c:v>
                </c:pt>
                <c:pt idx="25">
                  <c:v>128</c:v>
                </c:pt>
                <c:pt idx="26">
                  <c:v>109</c:v>
                </c:pt>
                <c:pt idx="27">
                  <c:v>310</c:v>
                </c:pt>
                <c:pt idx="28">
                  <c:v>202</c:v>
                </c:pt>
                <c:pt idx="29">
                  <c:v>114</c:v>
                </c:pt>
                <c:pt idx="30">
                  <c:v>147</c:v>
                </c:pt>
                <c:pt idx="31">
                  <c:v>119</c:v>
                </c:pt>
                <c:pt idx="32">
                  <c:v>114</c:v>
                </c:pt>
                <c:pt idx="33">
                  <c:v>130</c:v>
                </c:pt>
                <c:pt idx="34">
                  <c:v>118</c:v>
                </c:pt>
                <c:pt idx="35">
                  <c:v>113</c:v>
                </c:pt>
              </c:numCache>
            </c:numRef>
          </c:val>
          <c:extLst>
            <c:ext xmlns:c16="http://schemas.microsoft.com/office/drawing/2014/chart" uri="{C3380CC4-5D6E-409C-BE32-E72D297353CC}">
              <c16:uniqueId val="{00000004-D06F-40E3-AFBC-808ECEDAFBBF}"/>
            </c:ext>
          </c:extLst>
        </c:ser>
        <c:dLbls>
          <c:showLegendKey val="0"/>
          <c:showVal val="0"/>
          <c:showCatName val="0"/>
          <c:showSerName val="0"/>
          <c:showPercent val="0"/>
          <c:showBubbleSize val="0"/>
        </c:dLbls>
        <c:gapWidth val="219"/>
        <c:overlap val="-27"/>
        <c:axId val="429100032"/>
        <c:axId val="429097408"/>
      </c:barChart>
      <c:catAx>
        <c:axId val="42910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29097408"/>
        <c:crosses val="autoZero"/>
        <c:auto val="1"/>
        <c:lblAlgn val="ctr"/>
        <c:lblOffset val="100"/>
        <c:noMultiLvlLbl val="0"/>
      </c:catAx>
      <c:valAx>
        <c:axId val="429097408"/>
        <c:scaling>
          <c:orientation val="minMax"/>
          <c:max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29100032"/>
        <c:crosses val="autoZero"/>
        <c:crossBetween val="between"/>
        <c:majorUnit val="6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Downloads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Tabelle1!$A$2:$A$37</c:f>
              <c:strCache>
                <c:ptCount val="36"/>
                <c:pt idx="0">
                  <c:v>2018-08</c:v>
                </c:pt>
                <c:pt idx="1">
                  <c:v>2018-09</c:v>
                </c:pt>
                <c:pt idx="2">
                  <c:v>2018-10</c:v>
                </c:pt>
                <c:pt idx="3">
                  <c:v>2018-11</c:v>
                </c:pt>
                <c:pt idx="4">
                  <c:v>2018-12</c:v>
                </c:pt>
                <c:pt idx="5">
                  <c:v>2019-01</c:v>
                </c:pt>
                <c:pt idx="6">
                  <c:v>2019-02</c:v>
                </c:pt>
                <c:pt idx="7">
                  <c:v>2019-03</c:v>
                </c:pt>
                <c:pt idx="8">
                  <c:v>2019-04</c:v>
                </c:pt>
                <c:pt idx="9">
                  <c:v>2019-05</c:v>
                </c:pt>
                <c:pt idx="10">
                  <c:v>2019-06</c:v>
                </c:pt>
                <c:pt idx="11">
                  <c:v>2019-07</c:v>
                </c:pt>
                <c:pt idx="12">
                  <c:v>2019-08</c:v>
                </c:pt>
                <c:pt idx="13">
                  <c:v>2019-09</c:v>
                </c:pt>
                <c:pt idx="14">
                  <c:v>2019-10</c:v>
                </c:pt>
                <c:pt idx="15">
                  <c:v>2019-11</c:v>
                </c:pt>
                <c:pt idx="16">
                  <c:v>2019-12</c:v>
                </c:pt>
                <c:pt idx="17">
                  <c:v>2020-01</c:v>
                </c:pt>
                <c:pt idx="18">
                  <c:v>2020-02</c:v>
                </c:pt>
                <c:pt idx="19">
                  <c:v>2020-03</c:v>
                </c:pt>
                <c:pt idx="20">
                  <c:v>2020-04</c:v>
                </c:pt>
                <c:pt idx="21">
                  <c:v>2020-05</c:v>
                </c:pt>
                <c:pt idx="22">
                  <c:v>2020-06</c:v>
                </c:pt>
                <c:pt idx="23">
                  <c:v>2020-07</c:v>
                </c:pt>
                <c:pt idx="24">
                  <c:v>2020-08</c:v>
                </c:pt>
                <c:pt idx="25">
                  <c:v>2020-09</c:v>
                </c:pt>
                <c:pt idx="26">
                  <c:v>2020-10</c:v>
                </c:pt>
                <c:pt idx="27">
                  <c:v>2020-11</c:v>
                </c:pt>
                <c:pt idx="28">
                  <c:v>2020-12</c:v>
                </c:pt>
                <c:pt idx="29">
                  <c:v>2021-01</c:v>
                </c:pt>
                <c:pt idx="30">
                  <c:v>2021-02</c:v>
                </c:pt>
                <c:pt idx="31">
                  <c:v>2021-03</c:v>
                </c:pt>
                <c:pt idx="32">
                  <c:v>2021-04</c:v>
                </c:pt>
                <c:pt idx="33">
                  <c:v>2021-05</c:v>
                </c:pt>
                <c:pt idx="34">
                  <c:v>2021-06</c:v>
                </c:pt>
                <c:pt idx="35">
                  <c:v>2021-07</c:v>
                </c:pt>
              </c:strCache>
            </c:strRef>
          </c:cat>
          <c:val>
            <c:numRef>
              <c:f>Tabelle1!$B$2:$B$37</c:f>
              <c:numCache>
                <c:formatCode>General</c:formatCode>
                <c:ptCount val="36"/>
                <c:pt idx="0">
                  <c:v>42</c:v>
                </c:pt>
                <c:pt idx="1">
                  <c:v>68</c:v>
                </c:pt>
                <c:pt idx="2">
                  <c:v>55</c:v>
                </c:pt>
                <c:pt idx="3">
                  <c:v>39</c:v>
                </c:pt>
                <c:pt idx="4">
                  <c:v>39</c:v>
                </c:pt>
                <c:pt idx="5">
                  <c:v>106</c:v>
                </c:pt>
                <c:pt idx="6">
                  <c:v>106</c:v>
                </c:pt>
                <c:pt idx="7">
                  <c:v>101</c:v>
                </c:pt>
                <c:pt idx="8">
                  <c:v>47</c:v>
                </c:pt>
                <c:pt idx="9">
                  <c:v>63</c:v>
                </c:pt>
                <c:pt idx="10">
                  <c:v>105</c:v>
                </c:pt>
                <c:pt idx="11">
                  <c:v>84</c:v>
                </c:pt>
                <c:pt idx="12">
                  <c:v>50</c:v>
                </c:pt>
                <c:pt idx="13">
                  <c:v>54</c:v>
                </c:pt>
                <c:pt idx="14">
                  <c:v>64</c:v>
                </c:pt>
                <c:pt idx="15">
                  <c:v>53</c:v>
                </c:pt>
                <c:pt idx="16">
                  <c:v>55</c:v>
                </c:pt>
                <c:pt idx="17">
                  <c:v>71</c:v>
                </c:pt>
                <c:pt idx="18">
                  <c:v>132</c:v>
                </c:pt>
                <c:pt idx="19">
                  <c:v>93</c:v>
                </c:pt>
                <c:pt idx="20">
                  <c:v>56</c:v>
                </c:pt>
                <c:pt idx="21">
                  <c:v>41</c:v>
                </c:pt>
                <c:pt idx="22">
                  <c:v>46</c:v>
                </c:pt>
                <c:pt idx="23">
                  <c:v>49</c:v>
                </c:pt>
                <c:pt idx="24">
                  <c:v>53</c:v>
                </c:pt>
                <c:pt idx="25">
                  <c:v>54</c:v>
                </c:pt>
                <c:pt idx="26">
                  <c:v>76</c:v>
                </c:pt>
                <c:pt idx="27">
                  <c:v>51</c:v>
                </c:pt>
                <c:pt idx="28">
                  <c:v>43</c:v>
                </c:pt>
                <c:pt idx="29">
                  <c:v>65</c:v>
                </c:pt>
                <c:pt idx="30">
                  <c:v>71</c:v>
                </c:pt>
                <c:pt idx="31">
                  <c:v>87</c:v>
                </c:pt>
                <c:pt idx="32">
                  <c:v>49</c:v>
                </c:pt>
                <c:pt idx="33">
                  <c:v>56</c:v>
                </c:pt>
                <c:pt idx="34">
                  <c:v>84</c:v>
                </c:pt>
                <c:pt idx="35">
                  <c:v>74</c:v>
                </c:pt>
              </c:numCache>
            </c:numRef>
          </c:val>
          <c:smooth val="0"/>
          <c:extLst>
            <c:ext xmlns:c16="http://schemas.microsoft.com/office/drawing/2014/chart" uri="{C3380CC4-5D6E-409C-BE32-E72D297353CC}">
              <c16:uniqueId val="{00000000-305B-4048-B0FE-52BCBE986803}"/>
            </c:ext>
          </c:extLst>
        </c:ser>
        <c:ser>
          <c:idx val="1"/>
          <c:order val="1"/>
          <c:tx>
            <c:strRef>
              <c:f>Tabelle1!$C$1</c:f>
              <c:strCache>
                <c:ptCount val="1"/>
                <c:pt idx="0">
                  <c:v>Eindeutige Downloads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Tabelle1!$A$2:$A$37</c:f>
              <c:strCache>
                <c:ptCount val="36"/>
                <c:pt idx="0">
                  <c:v>2018-08</c:v>
                </c:pt>
                <c:pt idx="1">
                  <c:v>2018-09</c:v>
                </c:pt>
                <c:pt idx="2">
                  <c:v>2018-10</c:v>
                </c:pt>
                <c:pt idx="3">
                  <c:v>2018-11</c:v>
                </c:pt>
                <c:pt idx="4">
                  <c:v>2018-12</c:v>
                </c:pt>
                <c:pt idx="5">
                  <c:v>2019-01</c:v>
                </c:pt>
                <c:pt idx="6">
                  <c:v>2019-02</c:v>
                </c:pt>
                <c:pt idx="7">
                  <c:v>2019-03</c:v>
                </c:pt>
                <c:pt idx="8">
                  <c:v>2019-04</c:v>
                </c:pt>
                <c:pt idx="9">
                  <c:v>2019-05</c:v>
                </c:pt>
                <c:pt idx="10">
                  <c:v>2019-06</c:v>
                </c:pt>
                <c:pt idx="11">
                  <c:v>2019-07</c:v>
                </c:pt>
                <c:pt idx="12">
                  <c:v>2019-08</c:v>
                </c:pt>
                <c:pt idx="13">
                  <c:v>2019-09</c:v>
                </c:pt>
                <c:pt idx="14">
                  <c:v>2019-10</c:v>
                </c:pt>
                <c:pt idx="15">
                  <c:v>2019-11</c:v>
                </c:pt>
                <c:pt idx="16">
                  <c:v>2019-12</c:v>
                </c:pt>
                <c:pt idx="17">
                  <c:v>2020-01</c:v>
                </c:pt>
                <c:pt idx="18">
                  <c:v>2020-02</c:v>
                </c:pt>
                <c:pt idx="19">
                  <c:v>2020-03</c:v>
                </c:pt>
                <c:pt idx="20">
                  <c:v>2020-04</c:v>
                </c:pt>
                <c:pt idx="21">
                  <c:v>2020-05</c:v>
                </c:pt>
                <c:pt idx="22">
                  <c:v>2020-06</c:v>
                </c:pt>
                <c:pt idx="23">
                  <c:v>2020-07</c:v>
                </c:pt>
                <c:pt idx="24">
                  <c:v>2020-08</c:v>
                </c:pt>
                <c:pt idx="25">
                  <c:v>2020-09</c:v>
                </c:pt>
                <c:pt idx="26">
                  <c:v>2020-10</c:v>
                </c:pt>
                <c:pt idx="27">
                  <c:v>2020-11</c:v>
                </c:pt>
                <c:pt idx="28">
                  <c:v>2020-12</c:v>
                </c:pt>
                <c:pt idx="29">
                  <c:v>2021-01</c:v>
                </c:pt>
                <c:pt idx="30">
                  <c:v>2021-02</c:v>
                </c:pt>
                <c:pt idx="31">
                  <c:v>2021-03</c:v>
                </c:pt>
                <c:pt idx="32">
                  <c:v>2021-04</c:v>
                </c:pt>
                <c:pt idx="33">
                  <c:v>2021-05</c:v>
                </c:pt>
                <c:pt idx="34">
                  <c:v>2021-06</c:v>
                </c:pt>
                <c:pt idx="35">
                  <c:v>2021-07</c:v>
                </c:pt>
              </c:strCache>
            </c:strRef>
          </c:cat>
          <c:val>
            <c:numRef>
              <c:f>Tabelle1!$C$2:$C$37</c:f>
              <c:numCache>
                <c:formatCode>General</c:formatCode>
                <c:ptCount val="36"/>
                <c:pt idx="0">
                  <c:v>34</c:v>
                </c:pt>
                <c:pt idx="1">
                  <c:v>60</c:v>
                </c:pt>
                <c:pt idx="2">
                  <c:v>49</c:v>
                </c:pt>
                <c:pt idx="3">
                  <c:v>35</c:v>
                </c:pt>
                <c:pt idx="4">
                  <c:v>31</c:v>
                </c:pt>
                <c:pt idx="5">
                  <c:v>100</c:v>
                </c:pt>
                <c:pt idx="6">
                  <c:v>98</c:v>
                </c:pt>
                <c:pt idx="7">
                  <c:v>92</c:v>
                </c:pt>
                <c:pt idx="8">
                  <c:v>44</c:v>
                </c:pt>
                <c:pt idx="9">
                  <c:v>57</c:v>
                </c:pt>
                <c:pt idx="10">
                  <c:v>92</c:v>
                </c:pt>
                <c:pt idx="11">
                  <c:v>72</c:v>
                </c:pt>
                <c:pt idx="12">
                  <c:v>45</c:v>
                </c:pt>
                <c:pt idx="13">
                  <c:v>51</c:v>
                </c:pt>
                <c:pt idx="14">
                  <c:v>57</c:v>
                </c:pt>
                <c:pt idx="15">
                  <c:v>51</c:v>
                </c:pt>
                <c:pt idx="16">
                  <c:v>53</c:v>
                </c:pt>
                <c:pt idx="17">
                  <c:v>67</c:v>
                </c:pt>
                <c:pt idx="18">
                  <c:v>115</c:v>
                </c:pt>
                <c:pt idx="19">
                  <c:v>80</c:v>
                </c:pt>
                <c:pt idx="20">
                  <c:v>53</c:v>
                </c:pt>
                <c:pt idx="21">
                  <c:v>38</c:v>
                </c:pt>
                <c:pt idx="22">
                  <c:v>42</c:v>
                </c:pt>
                <c:pt idx="23">
                  <c:v>46</c:v>
                </c:pt>
                <c:pt idx="24">
                  <c:v>50</c:v>
                </c:pt>
                <c:pt idx="25">
                  <c:v>50</c:v>
                </c:pt>
                <c:pt idx="26">
                  <c:v>69</c:v>
                </c:pt>
                <c:pt idx="27">
                  <c:v>49</c:v>
                </c:pt>
                <c:pt idx="28">
                  <c:v>42</c:v>
                </c:pt>
                <c:pt idx="29">
                  <c:v>62</c:v>
                </c:pt>
                <c:pt idx="30">
                  <c:v>66</c:v>
                </c:pt>
                <c:pt idx="31">
                  <c:v>79</c:v>
                </c:pt>
                <c:pt idx="32">
                  <c:v>48</c:v>
                </c:pt>
                <c:pt idx="33">
                  <c:v>52</c:v>
                </c:pt>
                <c:pt idx="34">
                  <c:v>81</c:v>
                </c:pt>
                <c:pt idx="35">
                  <c:v>69</c:v>
                </c:pt>
              </c:numCache>
            </c:numRef>
          </c:val>
          <c:smooth val="0"/>
          <c:extLst>
            <c:ext xmlns:c16="http://schemas.microsoft.com/office/drawing/2014/chart" uri="{C3380CC4-5D6E-409C-BE32-E72D297353CC}">
              <c16:uniqueId val="{00000001-305B-4048-B0FE-52BCBE986803}"/>
            </c:ext>
          </c:extLst>
        </c:ser>
        <c:dLbls>
          <c:showLegendKey val="0"/>
          <c:showVal val="0"/>
          <c:showCatName val="0"/>
          <c:showSerName val="0"/>
          <c:showPercent val="0"/>
          <c:showBubbleSize val="0"/>
        </c:dLbls>
        <c:marker val="1"/>
        <c:smooth val="0"/>
        <c:axId val="438488880"/>
        <c:axId val="274656064"/>
      </c:lineChart>
      <c:catAx>
        <c:axId val="43848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74656064"/>
        <c:crosses val="autoZero"/>
        <c:auto val="1"/>
        <c:lblAlgn val="ctr"/>
        <c:lblOffset val="100"/>
        <c:noMultiLvlLbl val="0"/>
      </c:catAx>
      <c:valAx>
        <c:axId val="274656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3848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Besuche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Suchmaschinen</c:v>
                </c:pt>
                <c:pt idx="1">
                  <c:v>Direkte Zugriffe</c:v>
                </c:pt>
                <c:pt idx="2">
                  <c:v>Websites</c:v>
                </c:pt>
                <c:pt idx="3">
                  <c:v>Soziale Netzwerke</c:v>
                </c:pt>
              </c:strCache>
            </c:strRef>
          </c:cat>
          <c:val>
            <c:numRef>
              <c:f>Tabelle1!$B$2:$B$5</c:f>
              <c:numCache>
                <c:formatCode>General</c:formatCode>
                <c:ptCount val="4"/>
                <c:pt idx="0">
                  <c:v>21463</c:v>
                </c:pt>
                <c:pt idx="1">
                  <c:v>8067</c:v>
                </c:pt>
                <c:pt idx="2">
                  <c:v>730</c:v>
                </c:pt>
                <c:pt idx="3">
                  <c:v>306</c:v>
                </c:pt>
              </c:numCache>
            </c:numRef>
          </c:val>
          <c:extLst>
            <c:ext xmlns:c16="http://schemas.microsoft.com/office/drawing/2014/chart" uri="{C3380CC4-5D6E-409C-BE32-E72D297353CC}">
              <c16:uniqueId val="{00000000-3477-4DEA-95B1-64BA9C1F583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Besuche 2020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Tabelle1!$A$2:$A$6</c:f>
              <c:strCache>
                <c:ptCount val="5"/>
                <c:pt idx="0">
                  <c:v>Suchmaschinen</c:v>
                </c:pt>
                <c:pt idx="1">
                  <c:v>Direkte Zugriffe</c:v>
                </c:pt>
                <c:pt idx="2">
                  <c:v>Websites</c:v>
                </c:pt>
                <c:pt idx="3">
                  <c:v>Soziale Netzwerke</c:v>
                </c:pt>
                <c:pt idx="4">
                  <c:v>Kampagnen</c:v>
                </c:pt>
              </c:strCache>
            </c:strRef>
          </c:cat>
          <c:val>
            <c:numRef>
              <c:f>Tabelle1!$B$2:$B$6</c:f>
              <c:numCache>
                <c:formatCode>General</c:formatCode>
                <c:ptCount val="5"/>
                <c:pt idx="0">
                  <c:v>28602</c:v>
                </c:pt>
                <c:pt idx="1">
                  <c:v>13884</c:v>
                </c:pt>
                <c:pt idx="2">
                  <c:v>1389</c:v>
                </c:pt>
                <c:pt idx="3">
                  <c:v>1056</c:v>
                </c:pt>
                <c:pt idx="4">
                  <c:v>12</c:v>
                </c:pt>
              </c:numCache>
            </c:numRef>
          </c:val>
          <c:extLst>
            <c:ext xmlns:c16="http://schemas.microsoft.com/office/drawing/2014/chart" uri="{C3380CC4-5D6E-409C-BE32-E72D297353CC}">
              <c16:uniqueId val="{00000000-C943-428A-974A-4378F934962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Besucher von Suchmaschinen</c:v>
                </c:pt>
              </c:strCache>
            </c:strRef>
          </c:tx>
          <c:spPr>
            <a:ln w="28575" cap="rnd">
              <a:solidFill>
                <a:schemeClr val="accent1"/>
              </a:solidFill>
              <a:round/>
            </a:ln>
            <a:effectLst/>
          </c:spPr>
          <c:marker>
            <c:symbol val="none"/>
          </c:marker>
          <c:cat>
            <c:strRef>
              <c:f>Tabelle1!$A$2:$A$37</c:f>
              <c:strCache>
                <c:ptCount val="36"/>
                <c:pt idx="0">
                  <c:v>2018-08</c:v>
                </c:pt>
                <c:pt idx="1">
                  <c:v>2018-09</c:v>
                </c:pt>
                <c:pt idx="2">
                  <c:v>2018-10</c:v>
                </c:pt>
                <c:pt idx="3">
                  <c:v>2018-11</c:v>
                </c:pt>
                <c:pt idx="4">
                  <c:v>2018-12</c:v>
                </c:pt>
                <c:pt idx="5">
                  <c:v>2019-01</c:v>
                </c:pt>
                <c:pt idx="6">
                  <c:v>2019-02</c:v>
                </c:pt>
                <c:pt idx="7">
                  <c:v>2019-03</c:v>
                </c:pt>
                <c:pt idx="8">
                  <c:v>2019-04</c:v>
                </c:pt>
                <c:pt idx="9">
                  <c:v>2019-05</c:v>
                </c:pt>
                <c:pt idx="10">
                  <c:v>2019-06</c:v>
                </c:pt>
                <c:pt idx="11">
                  <c:v>2019-07</c:v>
                </c:pt>
                <c:pt idx="12">
                  <c:v>2019-08</c:v>
                </c:pt>
                <c:pt idx="13">
                  <c:v>2019-09</c:v>
                </c:pt>
                <c:pt idx="14">
                  <c:v>2019-10</c:v>
                </c:pt>
                <c:pt idx="15">
                  <c:v>2019-11</c:v>
                </c:pt>
                <c:pt idx="16">
                  <c:v>2019-12</c:v>
                </c:pt>
                <c:pt idx="17">
                  <c:v>2020-01</c:v>
                </c:pt>
                <c:pt idx="18">
                  <c:v>2020-02</c:v>
                </c:pt>
                <c:pt idx="19">
                  <c:v>2020-03</c:v>
                </c:pt>
                <c:pt idx="20">
                  <c:v>2020-04</c:v>
                </c:pt>
                <c:pt idx="21">
                  <c:v>2020-05</c:v>
                </c:pt>
                <c:pt idx="22">
                  <c:v>2020-06</c:v>
                </c:pt>
                <c:pt idx="23">
                  <c:v>2020-07</c:v>
                </c:pt>
                <c:pt idx="24">
                  <c:v>2020-08</c:v>
                </c:pt>
                <c:pt idx="25">
                  <c:v>2020-09</c:v>
                </c:pt>
                <c:pt idx="26">
                  <c:v>2020-10</c:v>
                </c:pt>
                <c:pt idx="27">
                  <c:v>2020-11</c:v>
                </c:pt>
                <c:pt idx="28">
                  <c:v>2020-12</c:v>
                </c:pt>
                <c:pt idx="29">
                  <c:v>2021-01</c:v>
                </c:pt>
                <c:pt idx="30">
                  <c:v>2021-02</c:v>
                </c:pt>
                <c:pt idx="31">
                  <c:v>2021-03</c:v>
                </c:pt>
                <c:pt idx="32">
                  <c:v>2021-04</c:v>
                </c:pt>
                <c:pt idx="33">
                  <c:v>2021-05</c:v>
                </c:pt>
                <c:pt idx="34">
                  <c:v>2021-06</c:v>
                </c:pt>
                <c:pt idx="35">
                  <c:v>2021-07</c:v>
                </c:pt>
              </c:strCache>
            </c:strRef>
          </c:cat>
          <c:val>
            <c:numRef>
              <c:f>Tabelle1!$B$2:$B$37</c:f>
              <c:numCache>
                <c:formatCode>General</c:formatCode>
                <c:ptCount val="36"/>
                <c:pt idx="0">
                  <c:v>903</c:v>
                </c:pt>
                <c:pt idx="1">
                  <c:v>1034</c:v>
                </c:pt>
                <c:pt idx="2">
                  <c:v>1274</c:v>
                </c:pt>
                <c:pt idx="3">
                  <c:v>1510</c:v>
                </c:pt>
                <c:pt idx="4">
                  <c:v>1164</c:v>
                </c:pt>
                <c:pt idx="5">
                  <c:v>1660</c:v>
                </c:pt>
                <c:pt idx="6">
                  <c:v>1773</c:v>
                </c:pt>
                <c:pt idx="7">
                  <c:v>1853</c:v>
                </c:pt>
                <c:pt idx="8">
                  <c:v>1485</c:v>
                </c:pt>
                <c:pt idx="9">
                  <c:v>1799</c:v>
                </c:pt>
                <c:pt idx="10">
                  <c:v>1988</c:v>
                </c:pt>
                <c:pt idx="11">
                  <c:v>1434</c:v>
                </c:pt>
                <c:pt idx="12">
                  <c:v>1278</c:v>
                </c:pt>
                <c:pt idx="13">
                  <c:v>1647</c:v>
                </c:pt>
                <c:pt idx="14">
                  <c:v>1979</c:v>
                </c:pt>
                <c:pt idx="15">
                  <c:v>2191</c:v>
                </c:pt>
                <c:pt idx="16">
                  <c:v>1714</c:v>
                </c:pt>
                <c:pt idx="17">
                  <c:v>2077</c:v>
                </c:pt>
                <c:pt idx="18">
                  <c:v>2071</c:v>
                </c:pt>
                <c:pt idx="19">
                  <c:v>1743</c:v>
                </c:pt>
                <c:pt idx="20">
                  <c:v>2119</c:v>
                </c:pt>
                <c:pt idx="21">
                  <c:v>2577</c:v>
                </c:pt>
                <c:pt idx="22">
                  <c:v>2685</c:v>
                </c:pt>
                <c:pt idx="23">
                  <c:v>2269</c:v>
                </c:pt>
                <c:pt idx="24">
                  <c:v>2117</c:v>
                </c:pt>
                <c:pt idx="25">
                  <c:v>2667</c:v>
                </c:pt>
                <c:pt idx="26">
                  <c:v>2668</c:v>
                </c:pt>
                <c:pt idx="27">
                  <c:v>3163</c:v>
                </c:pt>
                <c:pt idx="28">
                  <c:v>2446</c:v>
                </c:pt>
                <c:pt idx="29">
                  <c:v>2928</c:v>
                </c:pt>
                <c:pt idx="30">
                  <c:v>2888</c:v>
                </c:pt>
                <c:pt idx="31">
                  <c:v>3388</c:v>
                </c:pt>
                <c:pt idx="32">
                  <c:v>3088</c:v>
                </c:pt>
                <c:pt idx="33">
                  <c:v>3008</c:v>
                </c:pt>
                <c:pt idx="34">
                  <c:v>2854</c:v>
                </c:pt>
                <c:pt idx="35">
                  <c:v>2554</c:v>
                </c:pt>
              </c:numCache>
            </c:numRef>
          </c:val>
          <c:smooth val="0"/>
          <c:extLst>
            <c:ext xmlns:c16="http://schemas.microsoft.com/office/drawing/2014/chart" uri="{C3380CC4-5D6E-409C-BE32-E72D297353CC}">
              <c16:uniqueId val="{00000000-EE89-4C93-B51A-986983ED4954}"/>
            </c:ext>
          </c:extLst>
        </c:ser>
        <c:dLbls>
          <c:showLegendKey val="0"/>
          <c:showVal val="0"/>
          <c:showCatName val="0"/>
          <c:showSerName val="0"/>
          <c:showPercent val="0"/>
          <c:showBubbleSize val="0"/>
        </c:dLbls>
        <c:smooth val="0"/>
        <c:axId val="275312624"/>
        <c:axId val="275313280"/>
      </c:lineChart>
      <c:catAx>
        <c:axId val="27531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75313280"/>
        <c:crosses val="autoZero"/>
        <c:auto val="1"/>
        <c:lblAlgn val="ctr"/>
        <c:lblOffset val="100"/>
        <c:noMultiLvlLbl val="0"/>
      </c:catAx>
      <c:valAx>
        <c:axId val="275313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75312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Besuche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Smartphone</c:v>
                </c:pt>
                <c:pt idx="1">
                  <c:v>Desktop</c:v>
                </c:pt>
                <c:pt idx="2">
                  <c:v>unbekannt</c:v>
                </c:pt>
                <c:pt idx="3">
                  <c:v>Tablet</c:v>
                </c:pt>
                <c:pt idx="4">
                  <c:v>Phablet</c:v>
                </c:pt>
                <c:pt idx="5">
                  <c:v>Andere</c:v>
                </c:pt>
              </c:strCache>
            </c:strRef>
          </c:cat>
          <c:val>
            <c:numRef>
              <c:f>Tabelle1!$B$2:$B$7</c:f>
              <c:numCache>
                <c:formatCode>General</c:formatCode>
                <c:ptCount val="6"/>
                <c:pt idx="0">
                  <c:v>14040</c:v>
                </c:pt>
                <c:pt idx="1">
                  <c:v>13542</c:v>
                </c:pt>
                <c:pt idx="2">
                  <c:v>2160</c:v>
                </c:pt>
                <c:pt idx="3">
                  <c:v>474</c:v>
                </c:pt>
                <c:pt idx="4">
                  <c:v>347</c:v>
                </c:pt>
                <c:pt idx="5">
                  <c:v>3</c:v>
                </c:pt>
              </c:numCache>
            </c:numRef>
          </c:val>
          <c:extLst>
            <c:ext xmlns:c16="http://schemas.microsoft.com/office/drawing/2014/chart" uri="{C3380CC4-5D6E-409C-BE32-E72D297353CC}">
              <c16:uniqueId val="{00000000-F8AD-4A88-8E11-9BD6A2EB551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80E03-5A28-4204-AC6C-746271D08DC9}" type="datetimeFigureOut">
              <a:rPr lang="de-AT" smtClean="0"/>
              <a:t>10.08.2021</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80240-FEC8-477A-9C7B-B0B32497DEDA}" type="slidenum">
              <a:rPr lang="de-AT" smtClean="0"/>
              <a:t>‹Nr.›</a:t>
            </a:fld>
            <a:endParaRPr lang="de-AT"/>
          </a:p>
        </p:txBody>
      </p:sp>
    </p:spTree>
    <p:extLst>
      <p:ext uri="{BB962C8B-B14F-4D97-AF65-F5344CB8AC3E}">
        <p14:creationId xmlns:p14="http://schemas.microsoft.com/office/powerpoint/2010/main" val="97720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Definitionen: </a:t>
            </a:r>
          </a:p>
          <a:p>
            <a:r>
              <a:rPr lang="de-DE" dirty="0"/>
              <a:t>Eindeutige Besucher: Die Anzahl der eindeutigen Besucher auf der Webseite. Jeder Besucher wird nur einmal gezählt, auch wenn er die Webseite mehrmals täglich besucht hat.</a:t>
            </a:r>
          </a:p>
          <a:p>
            <a:r>
              <a:rPr lang="de-DE" dirty="0"/>
              <a:t>Eindeutiger Seitenaufruf: Zählt nur einmal, wenn ein Besucher eine Seite während einer Sitzung 2x oder öfter aufmacht. </a:t>
            </a:r>
            <a:r>
              <a:rPr lang="de-DE" sz="1200" b="0" i="0" kern="1200" dirty="0">
                <a:solidFill>
                  <a:schemeClr val="tx1"/>
                </a:solidFill>
                <a:effectLst/>
                <a:latin typeface="+mn-lt"/>
                <a:ea typeface="+mn-ea"/>
                <a:cs typeface="+mn-cs"/>
              </a:rPr>
              <a:t>Ein eindeutiger Seitenaufruf gibt also die Anzahl der Sitzungen wieder, während derer die betreffende Seite mindestens einmal angezeigt wurde. In der Regel sind die Einstellungen so, dass wenn der Besucher 30 Minuten nichts gemacht hat und später wieder kommt, dies als neuer Besuch gewertet wird. In solchen Fällen würden also zwei eindeutige Seitenaufrufe verzeichnet.</a:t>
            </a:r>
            <a:endParaRPr lang="de-AT" dirty="0"/>
          </a:p>
        </p:txBody>
      </p:sp>
      <p:sp>
        <p:nvSpPr>
          <p:cNvPr id="4" name="Foliennummernplatzhalter 3"/>
          <p:cNvSpPr>
            <a:spLocks noGrp="1"/>
          </p:cNvSpPr>
          <p:nvPr>
            <p:ph type="sldNum" sz="quarter" idx="5"/>
          </p:nvPr>
        </p:nvSpPr>
        <p:spPr/>
        <p:txBody>
          <a:bodyPr/>
          <a:lstStyle/>
          <a:p>
            <a:fld id="{4C280240-FEC8-477A-9C7B-B0B32497DEDA}" type="slidenum">
              <a:rPr lang="de-AT" smtClean="0"/>
              <a:t>2</a:t>
            </a:fld>
            <a:endParaRPr lang="de-AT"/>
          </a:p>
        </p:txBody>
      </p:sp>
    </p:spTree>
    <p:extLst>
      <p:ext uri="{BB962C8B-B14F-4D97-AF65-F5344CB8AC3E}">
        <p14:creationId xmlns:p14="http://schemas.microsoft.com/office/powerpoint/2010/main" val="812793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Im Vergleich: Facebook-User verbringen durchschnittlich 9 Sekunden auf oegj.at</a:t>
            </a:r>
          </a:p>
        </p:txBody>
      </p:sp>
      <p:sp>
        <p:nvSpPr>
          <p:cNvPr id="4" name="Foliennummernplatzhalter 3"/>
          <p:cNvSpPr>
            <a:spLocks noGrp="1"/>
          </p:cNvSpPr>
          <p:nvPr>
            <p:ph type="sldNum" sz="quarter" idx="5"/>
          </p:nvPr>
        </p:nvSpPr>
        <p:spPr/>
        <p:txBody>
          <a:bodyPr/>
          <a:lstStyle/>
          <a:p>
            <a:fld id="{4C280240-FEC8-477A-9C7B-B0B32497DEDA}" type="slidenum">
              <a:rPr lang="de-AT" smtClean="0"/>
              <a:t>15</a:t>
            </a:fld>
            <a:endParaRPr lang="de-AT"/>
          </a:p>
        </p:txBody>
      </p:sp>
    </p:spTree>
    <p:extLst>
      <p:ext uri="{BB962C8B-B14F-4D97-AF65-F5344CB8AC3E}">
        <p14:creationId xmlns:p14="http://schemas.microsoft.com/office/powerpoint/2010/main" val="545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C280240-FEC8-477A-9C7B-B0B32497DEDA}" type="slidenum">
              <a:rPr lang="de-AT" smtClean="0"/>
              <a:t>19</a:t>
            </a:fld>
            <a:endParaRPr lang="de-AT"/>
          </a:p>
        </p:txBody>
      </p:sp>
    </p:spTree>
    <p:extLst>
      <p:ext uri="{BB962C8B-B14F-4D97-AF65-F5344CB8AC3E}">
        <p14:creationId xmlns:p14="http://schemas.microsoft.com/office/powerpoint/2010/main" val="330893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C280240-FEC8-477A-9C7B-B0B32497DEDA}" type="slidenum">
              <a:rPr lang="de-AT" smtClean="0"/>
              <a:t>3</a:t>
            </a:fld>
            <a:endParaRPr lang="de-AT"/>
          </a:p>
        </p:txBody>
      </p:sp>
    </p:spTree>
    <p:extLst>
      <p:ext uri="{BB962C8B-B14F-4D97-AF65-F5344CB8AC3E}">
        <p14:creationId xmlns:p14="http://schemas.microsoft.com/office/powerpoint/2010/main" val="37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C280240-FEC8-477A-9C7B-B0B32497DEDA}" type="slidenum">
              <a:rPr lang="de-AT" smtClean="0"/>
              <a:t>4</a:t>
            </a:fld>
            <a:endParaRPr lang="de-AT"/>
          </a:p>
        </p:txBody>
      </p:sp>
    </p:spTree>
    <p:extLst>
      <p:ext uri="{BB962C8B-B14F-4D97-AF65-F5344CB8AC3E}">
        <p14:creationId xmlns:p14="http://schemas.microsoft.com/office/powerpoint/2010/main" val="15972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C280240-FEC8-477A-9C7B-B0B32497DEDA}" type="slidenum">
              <a:rPr lang="de-AT" smtClean="0"/>
              <a:t>5</a:t>
            </a:fld>
            <a:endParaRPr lang="de-AT"/>
          </a:p>
        </p:txBody>
      </p:sp>
    </p:spTree>
    <p:extLst>
      <p:ext uri="{BB962C8B-B14F-4D97-AF65-F5344CB8AC3E}">
        <p14:creationId xmlns:p14="http://schemas.microsoft.com/office/powerpoint/2010/main" val="2388732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Datum der Abfrage: 11.08.2021</a:t>
            </a:r>
          </a:p>
        </p:txBody>
      </p:sp>
      <p:sp>
        <p:nvSpPr>
          <p:cNvPr id="4" name="Foliennummernplatzhalter 3"/>
          <p:cNvSpPr>
            <a:spLocks noGrp="1"/>
          </p:cNvSpPr>
          <p:nvPr>
            <p:ph type="sldNum" sz="quarter" idx="5"/>
          </p:nvPr>
        </p:nvSpPr>
        <p:spPr/>
        <p:txBody>
          <a:bodyPr/>
          <a:lstStyle/>
          <a:p>
            <a:fld id="{4C280240-FEC8-477A-9C7B-B0B32497DEDA}" type="slidenum">
              <a:rPr lang="de-AT" smtClean="0"/>
              <a:t>6</a:t>
            </a:fld>
            <a:endParaRPr lang="de-AT"/>
          </a:p>
        </p:txBody>
      </p:sp>
    </p:spTree>
    <p:extLst>
      <p:ext uri="{BB962C8B-B14F-4D97-AF65-F5344CB8AC3E}">
        <p14:creationId xmlns:p14="http://schemas.microsoft.com/office/powerpoint/2010/main" val="257289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C280240-FEC8-477A-9C7B-B0B32497DEDA}" type="slidenum">
              <a:rPr lang="de-AT" smtClean="0"/>
              <a:t>7</a:t>
            </a:fld>
            <a:endParaRPr lang="de-AT"/>
          </a:p>
        </p:txBody>
      </p:sp>
    </p:spTree>
    <p:extLst>
      <p:ext uri="{BB962C8B-B14F-4D97-AF65-F5344CB8AC3E}">
        <p14:creationId xmlns:p14="http://schemas.microsoft.com/office/powerpoint/2010/main" val="276427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C280240-FEC8-477A-9C7B-B0B32497DEDA}" type="slidenum">
              <a:rPr lang="de-AT" smtClean="0"/>
              <a:t>8</a:t>
            </a:fld>
            <a:endParaRPr lang="de-AT"/>
          </a:p>
        </p:txBody>
      </p:sp>
    </p:spTree>
    <p:extLst>
      <p:ext uri="{BB962C8B-B14F-4D97-AF65-F5344CB8AC3E}">
        <p14:creationId xmlns:p14="http://schemas.microsoft.com/office/powerpoint/2010/main" val="169299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4C280240-FEC8-477A-9C7B-B0B32497DEDA}" type="slidenum">
              <a:rPr lang="de-AT" smtClean="0"/>
              <a:t>10</a:t>
            </a:fld>
            <a:endParaRPr lang="de-AT"/>
          </a:p>
        </p:txBody>
      </p:sp>
    </p:spTree>
    <p:extLst>
      <p:ext uri="{BB962C8B-B14F-4D97-AF65-F5344CB8AC3E}">
        <p14:creationId xmlns:p14="http://schemas.microsoft.com/office/powerpoint/2010/main" val="275523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Datum der Abfrage: 11.08.2021</a:t>
            </a:r>
          </a:p>
        </p:txBody>
      </p:sp>
      <p:sp>
        <p:nvSpPr>
          <p:cNvPr id="4" name="Foliennummernplatzhalter 3"/>
          <p:cNvSpPr>
            <a:spLocks noGrp="1"/>
          </p:cNvSpPr>
          <p:nvPr>
            <p:ph type="sldNum" sz="quarter" idx="5"/>
          </p:nvPr>
        </p:nvSpPr>
        <p:spPr/>
        <p:txBody>
          <a:bodyPr/>
          <a:lstStyle/>
          <a:p>
            <a:fld id="{4C280240-FEC8-477A-9C7B-B0B32497DEDA}" type="slidenum">
              <a:rPr lang="de-AT" smtClean="0"/>
              <a:t>11</a:t>
            </a:fld>
            <a:endParaRPr lang="de-AT"/>
          </a:p>
        </p:txBody>
      </p:sp>
    </p:spTree>
    <p:extLst>
      <p:ext uri="{BB962C8B-B14F-4D97-AF65-F5344CB8AC3E}">
        <p14:creationId xmlns:p14="http://schemas.microsoft.com/office/powerpoint/2010/main" val="238347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B56C4-72AF-46D5-AAEB-6E32F6DFC1E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008F8C30-6966-4888-9246-757F1DC77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67888737-8127-4395-AC31-DD203721BB9F}"/>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5" name="Fußzeilenplatzhalter 4">
            <a:extLst>
              <a:ext uri="{FF2B5EF4-FFF2-40B4-BE49-F238E27FC236}">
                <a16:creationId xmlns:a16="http://schemas.microsoft.com/office/drawing/2014/main" id="{F44D2C5A-6C84-48F2-B158-E49DB3DB2AC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A1FD64F-99BE-49BB-8736-82C2AACE497A}"/>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208919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4FE34-9E04-4EC5-ADCC-0DEF147414D2}"/>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91F063EA-58B4-4538-B26F-4D5DF038076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87D7D49-5729-44E6-9F5F-3E1CBFECCA2A}"/>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5" name="Fußzeilenplatzhalter 4">
            <a:extLst>
              <a:ext uri="{FF2B5EF4-FFF2-40B4-BE49-F238E27FC236}">
                <a16:creationId xmlns:a16="http://schemas.microsoft.com/office/drawing/2014/main" id="{F5D92BA3-5FF8-4EE1-8A44-5281DB1C550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E5387B5-3E7C-45E6-B26C-F5022EA394F1}"/>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131082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CCC1D65-6EB1-4ACB-B19B-BF1F472C04B0}"/>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7A42F9E5-7CBD-4940-9EA5-E37456DF0D6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992A010-057C-4DB1-8353-EF5CABFF1BB7}"/>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5" name="Fußzeilenplatzhalter 4">
            <a:extLst>
              <a:ext uri="{FF2B5EF4-FFF2-40B4-BE49-F238E27FC236}">
                <a16:creationId xmlns:a16="http://schemas.microsoft.com/office/drawing/2014/main" id="{DBFC52A4-40CD-429A-86C4-15E01A86209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63CB9C3-713F-4285-96BC-E1EFC4501DFC}"/>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298124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06871-6253-487A-B6E5-8FA4B13A1F6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31234AFF-7B4E-4642-B0A3-D50DA09A437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9DC7A8D-7339-4153-B8AD-DFD3D66E28D5}"/>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5" name="Fußzeilenplatzhalter 4">
            <a:extLst>
              <a:ext uri="{FF2B5EF4-FFF2-40B4-BE49-F238E27FC236}">
                <a16:creationId xmlns:a16="http://schemas.microsoft.com/office/drawing/2014/main" id="{F907E911-856E-45B1-8205-344DEA615B7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93563D6-79CE-468D-980F-8825886766A7}"/>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23132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6DEF9-E294-4483-B280-4CBA2FF14BF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1AFFCFE0-FABA-4450-8D84-46A33AC59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2C871D1-1242-463B-B4E7-1F29C12623B2}"/>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5" name="Fußzeilenplatzhalter 4">
            <a:extLst>
              <a:ext uri="{FF2B5EF4-FFF2-40B4-BE49-F238E27FC236}">
                <a16:creationId xmlns:a16="http://schemas.microsoft.com/office/drawing/2014/main" id="{312FEF6B-0474-4901-82EE-8E6E1122995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E387A51-A093-4222-A251-4761AA9FFB8E}"/>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259822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13AA6-93E7-4B1C-9F1C-AD02B2081A6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6360EFB-1E53-4160-9EC3-562B1694CFC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BCA8646-CC85-4885-A5BC-F8B23CEE860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DF32C5B3-86C9-4FC7-9B4C-598CE2690D52}"/>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6" name="Fußzeilenplatzhalter 5">
            <a:extLst>
              <a:ext uri="{FF2B5EF4-FFF2-40B4-BE49-F238E27FC236}">
                <a16:creationId xmlns:a16="http://schemas.microsoft.com/office/drawing/2014/main" id="{7726D4C8-95E3-47E2-A546-80080BBA99A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0401F33-7255-4038-A52D-31DC3946E3D2}"/>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326848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877CC-4DF5-4B18-9DFD-1DD13340B958}"/>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1FDA2A8B-551F-4B87-828B-8CA64855E8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B97EC74-B417-4147-BBE6-D962FD69984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F6F0DF9A-2EE0-481A-8329-2250D41D94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335E12B-2AD2-4F14-B61F-79AE3CCA306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53220B8-A35B-48CE-AD83-A5E36259788D}"/>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8" name="Fußzeilenplatzhalter 7">
            <a:extLst>
              <a:ext uri="{FF2B5EF4-FFF2-40B4-BE49-F238E27FC236}">
                <a16:creationId xmlns:a16="http://schemas.microsoft.com/office/drawing/2014/main" id="{C11ECCCB-48DE-4FD3-92E4-8AC9FB0735F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D9DBCD6-3EF8-45F8-A655-B59FBA4DD398}"/>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305857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44118-01AD-471B-A8C5-E6976FD9C779}"/>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F1DA4B40-47B4-4C1C-89AD-FB12E8C4CAA7}"/>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4" name="Fußzeilenplatzhalter 3">
            <a:extLst>
              <a:ext uri="{FF2B5EF4-FFF2-40B4-BE49-F238E27FC236}">
                <a16:creationId xmlns:a16="http://schemas.microsoft.com/office/drawing/2014/main" id="{45037BA6-B4BB-4548-B89D-72DFD681E38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5A0A167-D597-468E-BC46-6260A82B7E44}"/>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69884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1EBC231-831A-41F4-97C0-BDFA10F09478}"/>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3" name="Fußzeilenplatzhalter 2">
            <a:extLst>
              <a:ext uri="{FF2B5EF4-FFF2-40B4-BE49-F238E27FC236}">
                <a16:creationId xmlns:a16="http://schemas.microsoft.com/office/drawing/2014/main" id="{FE85DBD1-0059-401B-B4CD-A46126C7D16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F1B13D3F-91B2-4BC9-8C92-5D8A22CBE374}"/>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10669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A384D-5FB1-4294-9516-71DDE3BB241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C92D9109-40B5-4056-B812-4C24CD0271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CD1BCBF-2F02-405A-A5C3-9F894D6FA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FADB2E-8610-4C26-9827-3823EAAFF070}"/>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6" name="Fußzeilenplatzhalter 5">
            <a:extLst>
              <a:ext uri="{FF2B5EF4-FFF2-40B4-BE49-F238E27FC236}">
                <a16:creationId xmlns:a16="http://schemas.microsoft.com/office/drawing/2014/main" id="{6E15A9C8-B7BE-4D34-BE4F-4C78F667F78C}"/>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231B602-11AB-4C06-971E-B5795707FDC0}"/>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52178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47017-01B9-4E04-B577-E5B45ACBC9B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6056BE59-5D03-404E-9E58-CABF8A241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401F3E85-CC66-4B07-A36E-EB1219C2D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FA571A3-9CFE-4526-A248-71EC5F4E559F}"/>
              </a:ext>
            </a:extLst>
          </p:cNvPr>
          <p:cNvSpPr>
            <a:spLocks noGrp="1"/>
          </p:cNvSpPr>
          <p:nvPr>
            <p:ph type="dt" sz="half" idx="10"/>
          </p:nvPr>
        </p:nvSpPr>
        <p:spPr/>
        <p:txBody>
          <a:bodyPr/>
          <a:lstStyle/>
          <a:p>
            <a:fld id="{9303F02D-05A2-4F79-9B3F-F7C237B05C2E}" type="datetimeFigureOut">
              <a:rPr lang="de-AT" smtClean="0"/>
              <a:t>10.08.2021</a:t>
            </a:fld>
            <a:endParaRPr lang="de-AT"/>
          </a:p>
        </p:txBody>
      </p:sp>
      <p:sp>
        <p:nvSpPr>
          <p:cNvPr id="6" name="Fußzeilenplatzhalter 5">
            <a:extLst>
              <a:ext uri="{FF2B5EF4-FFF2-40B4-BE49-F238E27FC236}">
                <a16:creationId xmlns:a16="http://schemas.microsoft.com/office/drawing/2014/main" id="{297052C6-6297-4334-A053-F724BC98088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AF05F4A-3F00-4E77-A8E0-BD4B529FBF7D}"/>
              </a:ext>
            </a:extLst>
          </p:cNvPr>
          <p:cNvSpPr>
            <a:spLocks noGrp="1"/>
          </p:cNvSpPr>
          <p:nvPr>
            <p:ph type="sldNum" sz="quarter" idx="12"/>
          </p:nvPr>
        </p:nvSpPr>
        <p:spPr/>
        <p:txBody>
          <a:bodyPr/>
          <a:lstStyle/>
          <a:p>
            <a:fld id="{E174DB9A-8C97-4124-8A54-C38BC5A8ECC4}" type="slidenum">
              <a:rPr lang="de-AT" smtClean="0"/>
              <a:t>‹Nr.›</a:t>
            </a:fld>
            <a:endParaRPr lang="de-AT"/>
          </a:p>
        </p:txBody>
      </p:sp>
    </p:spTree>
    <p:extLst>
      <p:ext uri="{BB962C8B-B14F-4D97-AF65-F5344CB8AC3E}">
        <p14:creationId xmlns:p14="http://schemas.microsoft.com/office/powerpoint/2010/main" val="232373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E44EDBB-BDB7-4C77-BA52-B5673D87B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4F52740-AD8E-46FF-889C-0009C6AF2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7A85333-55FD-422C-ABC4-87A30208C3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3F02D-05A2-4F79-9B3F-F7C237B05C2E}" type="datetimeFigureOut">
              <a:rPr lang="de-AT" smtClean="0"/>
              <a:t>10.08.2021</a:t>
            </a:fld>
            <a:endParaRPr lang="de-AT"/>
          </a:p>
        </p:txBody>
      </p:sp>
      <p:sp>
        <p:nvSpPr>
          <p:cNvPr id="5" name="Fußzeilenplatzhalter 4">
            <a:extLst>
              <a:ext uri="{FF2B5EF4-FFF2-40B4-BE49-F238E27FC236}">
                <a16:creationId xmlns:a16="http://schemas.microsoft.com/office/drawing/2014/main" id="{554E3D18-3537-41CD-9834-C7F47020B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E5BE99A6-5605-4460-917F-517CBED6E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4DB9A-8C97-4124-8A54-C38BC5A8ECC4}" type="slidenum">
              <a:rPr lang="de-AT" smtClean="0"/>
              <a:t>‹Nr.›</a:t>
            </a:fld>
            <a:endParaRPr lang="de-AT"/>
          </a:p>
        </p:txBody>
      </p:sp>
    </p:spTree>
    <p:extLst>
      <p:ext uri="{BB962C8B-B14F-4D97-AF65-F5344CB8AC3E}">
        <p14:creationId xmlns:p14="http://schemas.microsoft.com/office/powerpoint/2010/main" val="122876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oegb.at/cms/S06/S06_0.a/1342537100485" TargetMode="External"/><Relationship Id="rId3" Type="http://schemas.openxmlformats.org/officeDocument/2006/relationships/hyperlink" Target="https://www.help.gv.at/Portal.Node/hlpd/public/content/45/Seite.450220.html" TargetMode="External"/><Relationship Id="rId7" Type="http://schemas.openxmlformats.org/officeDocument/2006/relationships/hyperlink" Target="http://www.jugend.gpa-djp.at/cms/A01/A01_0/home" TargetMode="External"/><Relationship Id="rId12" Type="http://schemas.openxmlformats.org/officeDocument/2006/relationships/hyperlink" Target="https://formular.oegj.at/erste-hilfe-ku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proge.at/servlet/ContentServer?pagename=P01/Page/Index&amp;n=P01_41" TargetMode="External"/><Relationship Id="rId11" Type="http://schemas.openxmlformats.org/officeDocument/2006/relationships/hyperlink" Target="https://www.oegb.at/mitgliedwerden" TargetMode="External"/><Relationship Id="rId5" Type="http://schemas.openxmlformats.org/officeDocument/2006/relationships/hyperlink" Target="https://www.betriebsratswahl.at/wahlassistent/fristenrechner.html" TargetMode="External"/><Relationship Id="rId10" Type="http://schemas.openxmlformats.org/officeDocument/2006/relationships/hyperlink" Target="https://www.wko.at/Content.Node/Lehre-F-rdern/Merkblatt---Lehre-fuer-Erwachsene.html" TargetMode="External"/><Relationship Id="rId4" Type="http://schemas.openxmlformats.org/officeDocument/2006/relationships/hyperlink" Target="https://infoassistent.oegb.at/infoassistent/login.html?action=1" TargetMode="External"/><Relationship Id="rId9" Type="http://schemas.openxmlformats.org/officeDocument/2006/relationships/hyperlink" Target="http://preisvorteil.oegb.at/"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A2527-FC5C-4935-B6BF-8B9C02AEED4B}"/>
              </a:ext>
            </a:extLst>
          </p:cNvPr>
          <p:cNvSpPr>
            <a:spLocks noGrp="1"/>
          </p:cNvSpPr>
          <p:nvPr>
            <p:ph type="ctrTitle"/>
          </p:nvPr>
        </p:nvSpPr>
        <p:spPr/>
        <p:txBody>
          <a:bodyPr/>
          <a:lstStyle/>
          <a:p>
            <a:r>
              <a:rPr lang="de-AT" dirty="0"/>
              <a:t>ÖGJ Analyse</a:t>
            </a:r>
          </a:p>
        </p:txBody>
      </p:sp>
      <p:sp>
        <p:nvSpPr>
          <p:cNvPr id="3" name="Untertitel 2">
            <a:extLst>
              <a:ext uri="{FF2B5EF4-FFF2-40B4-BE49-F238E27FC236}">
                <a16:creationId xmlns:a16="http://schemas.microsoft.com/office/drawing/2014/main" id="{01987986-692B-47A7-9B7E-55350E6CF2E1}"/>
              </a:ext>
            </a:extLst>
          </p:cNvPr>
          <p:cNvSpPr>
            <a:spLocks noGrp="1"/>
          </p:cNvSpPr>
          <p:nvPr>
            <p:ph type="subTitle" idx="1"/>
          </p:nvPr>
        </p:nvSpPr>
        <p:spPr/>
        <p:txBody>
          <a:bodyPr/>
          <a:lstStyle/>
          <a:p>
            <a:r>
              <a:rPr lang="de-AT" dirty="0" err="1"/>
              <a:t>Matomo</a:t>
            </a:r>
            <a:endParaRPr lang="de-AT" dirty="0"/>
          </a:p>
        </p:txBody>
      </p:sp>
    </p:spTree>
    <p:extLst>
      <p:ext uri="{BB962C8B-B14F-4D97-AF65-F5344CB8AC3E}">
        <p14:creationId xmlns:p14="http://schemas.microsoft.com/office/powerpoint/2010/main" val="412950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BDF8D-32E1-479F-BEF8-335C62CB23ED}"/>
              </a:ext>
            </a:extLst>
          </p:cNvPr>
          <p:cNvSpPr>
            <a:spLocks noGrp="1"/>
          </p:cNvSpPr>
          <p:nvPr>
            <p:ph type="title"/>
          </p:nvPr>
        </p:nvSpPr>
        <p:spPr/>
        <p:txBody>
          <a:bodyPr/>
          <a:lstStyle/>
          <a:p>
            <a:r>
              <a:rPr lang="de-AT" dirty="0"/>
              <a:t>Engagement / Verhalten - Downloads</a:t>
            </a:r>
          </a:p>
        </p:txBody>
      </p:sp>
      <p:graphicFrame>
        <p:nvGraphicFramePr>
          <p:cNvPr id="6" name="Inhaltsplatzhalter 5">
            <a:extLst>
              <a:ext uri="{FF2B5EF4-FFF2-40B4-BE49-F238E27FC236}">
                <a16:creationId xmlns:a16="http://schemas.microsoft.com/office/drawing/2014/main" id="{122BDEFB-C8D1-4958-9CA5-3AD8A507292A}"/>
              </a:ext>
            </a:extLst>
          </p:cNvPr>
          <p:cNvGraphicFramePr>
            <a:graphicFrameLocks noGrp="1"/>
          </p:cNvGraphicFramePr>
          <p:nvPr>
            <p:ph idx="1"/>
            <p:extLst>
              <p:ext uri="{D42A27DB-BD31-4B8C-83A1-F6EECF244321}">
                <p14:modId xmlns:p14="http://schemas.microsoft.com/office/powerpoint/2010/main" val="3246582888"/>
              </p:ext>
            </p:extLst>
          </p:nvPr>
        </p:nvGraphicFramePr>
        <p:xfrm>
          <a:off x="92467" y="1825625"/>
          <a:ext cx="12099533"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61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D116B-48DB-4DC2-9CB3-6578024959B8}"/>
              </a:ext>
            </a:extLst>
          </p:cNvPr>
          <p:cNvSpPr>
            <a:spLocks noGrp="1"/>
          </p:cNvSpPr>
          <p:nvPr>
            <p:ph type="title"/>
          </p:nvPr>
        </p:nvSpPr>
        <p:spPr/>
        <p:txBody>
          <a:bodyPr/>
          <a:lstStyle/>
          <a:p>
            <a:r>
              <a:rPr lang="de-AT" dirty="0"/>
              <a:t>Top Downloads 2021</a:t>
            </a:r>
          </a:p>
        </p:txBody>
      </p:sp>
      <p:graphicFrame>
        <p:nvGraphicFramePr>
          <p:cNvPr id="4" name="Tabelle 4">
            <a:extLst>
              <a:ext uri="{FF2B5EF4-FFF2-40B4-BE49-F238E27FC236}">
                <a16:creationId xmlns:a16="http://schemas.microsoft.com/office/drawing/2014/main" id="{692F694A-7376-432C-B60B-4F69F75AD156}"/>
              </a:ext>
            </a:extLst>
          </p:cNvPr>
          <p:cNvGraphicFramePr>
            <a:graphicFrameLocks noGrp="1"/>
          </p:cNvGraphicFramePr>
          <p:nvPr>
            <p:ph idx="1"/>
            <p:extLst>
              <p:ext uri="{D42A27DB-BD31-4B8C-83A1-F6EECF244321}">
                <p14:modId xmlns:p14="http://schemas.microsoft.com/office/powerpoint/2010/main" val="118284951"/>
              </p:ext>
            </p:extLst>
          </p:nvPr>
        </p:nvGraphicFramePr>
        <p:xfrm>
          <a:off x="838200" y="1825625"/>
          <a:ext cx="10515597" cy="4079240"/>
        </p:xfrm>
        <a:graphic>
          <a:graphicData uri="http://schemas.openxmlformats.org/drawingml/2006/table">
            <a:tbl>
              <a:tblPr firstRow="1" bandRow="1">
                <a:tableStyleId>{5C22544A-7EE6-4342-B048-85BDC9FD1C3A}</a:tableStyleId>
              </a:tblPr>
              <a:tblGrid>
                <a:gridCol w="6070600">
                  <a:extLst>
                    <a:ext uri="{9D8B030D-6E8A-4147-A177-3AD203B41FA5}">
                      <a16:colId xmlns:a16="http://schemas.microsoft.com/office/drawing/2014/main" val="1741918677"/>
                    </a:ext>
                  </a:extLst>
                </a:gridCol>
                <a:gridCol w="2387600">
                  <a:extLst>
                    <a:ext uri="{9D8B030D-6E8A-4147-A177-3AD203B41FA5}">
                      <a16:colId xmlns:a16="http://schemas.microsoft.com/office/drawing/2014/main" val="2026461803"/>
                    </a:ext>
                  </a:extLst>
                </a:gridCol>
                <a:gridCol w="2057397">
                  <a:extLst>
                    <a:ext uri="{9D8B030D-6E8A-4147-A177-3AD203B41FA5}">
                      <a16:colId xmlns:a16="http://schemas.microsoft.com/office/drawing/2014/main" val="3303651279"/>
                    </a:ext>
                  </a:extLst>
                </a:gridCol>
              </a:tblGrid>
              <a:tr h="370840">
                <a:tc>
                  <a:txBody>
                    <a:bodyPr/>
                    <a:lstStyle/>
                    <a:p>
                      <a:endParaRPr lang="de-AT"/>
                    </a:p>
                  </a:txBody>
                  <a:tcPr/>
                </a:tc>
                <a:tc>
                  <a:txBody>
                    <a:bodyPr/>
                    <a:lstStyle/>
                    <a:p>
                      <a:r>
                        <a:rPr lang="de-AT" dirty="0"/>
                        <a:t>Eindeutige Downloads</a:t>
                      </a:r>
                    </a:p>
                  </a:txBody>
                  <a:tcPr/>
                </a:tc>
                <a:tc>
                  <a:txBody>
                    <a:bodyPr/>
                    <a:lstStyle/>
                    <a:p>
                      <a:r>
                        <a:rPr lang="de-AT" dirty="0"/>
                        <a:t>Downloads</a:t>
                      </a:r>
                    </a:p>
                  </a:txBody>
                  <a:tcPr/>
                </a:tc>
                <a:extLst>
                  <a:ext uri="{0D108BD9-81ED-4DB2-BD59-A6C34878D82A}">
                    <a16:rowId xmlns:a16="http://schemas.microsoft.com/office/drawing/2014/main" val="4001978539"/>
                  </a:ext>
                </a:extLst>
              </a:tr>
              <a:tr h="370840">
                <a:tc>
                  <a:txBody>
                    <a:bodyPr/>
                    <a:lstStyle/>
                    <a:p>
                      <a:r>
                        <a:rPr lang="de-AT" dirty="0"/>
                        <a:t>Formular Beih94</a:t>
                      </a:r>
                    </a:p>
                  </a:txBody>
                  <a:tcPr/>
                </a:tc>
                <a:tc>
                  <a:txBody>
                    <a:bodyPr/>
                    <a:lstStyle/>
                    <a:p>
                      <a:r>
                        <a:rPr lang="de-AT" dirty="0"/>
                        <a:t>63</a:t>
                      </a:r>
                    </a:p>
                  </a:txBody>
                  <a:tcPr/>
                </a:tc>
                <a:tc>
                  <a:txBody>
                    <a:bodyPr/>
                    <a:lstStyle/>
                    <a:p>
                      <a:r>
                        <a:rPr lang="de-AT" dirty="0"/>
                        <a:t>67</a:t>
                      </a:r>
                    </a:p>
                  </a:txBody>
                  <a:tcPr/>
                </a:tc>
                <a:extLst>
                  <a:ext uri="{0D108BD9-81ED-4DB2-BD59-A6C34878D82A}">
                    <a16:rowId xmlns:a16="http://schemas.microsoft.com/office/drawing/2014/main" val="1665226801"/>
                  </a:ext>
                </a:extLst>
              </a:tr>
              <a:tr h="370840">
                <a:tc>
                  <a:txBody>
                    <a:bodyPr/>
                    <a:lstStyle/>
                    <a:p>
                      <a:r>
                        <a:rPr lang="de-AT" dirty="0"/>
                        <a:t>Formular Beih93</a:t>
                      </a:r>
                    </a:p>
                  </a:txBody>
                  <a:tcPr/>
                </a:tc>
                <a:tc>
                  <a:txBody>
                    <a:bodyPr/>
                    <a:lstStyle/>
                    <a:p>
                      <a:r>
                        <a:rPr lang="de-AT" dirty="0"/>
                        <a:t>51</a:t>
                      </a:r>
                    </a:p>
                  </a:txBody>
                  <a:tcPr/>
                </a:tc>
                <a:tc>
                  <a:txBody>
                    <a:bodyPr/>
                    <a:lstStyle/>
                    <a:p>
                      <a:r>
                        <a:rPr lang="de-AT" dirty="0"/>
                        <a:t>52</a:t>
                      </a:r>
                    </a:p>
                  </a:txBody>
                  <a:tcPr/>
                </a:tc>
                <a:extLst>
                  <a:ext uri="{0D108BD9-81ED-4DB2-BD59-A6C34878D82A}">
                    <a16:rowId xmlns:a16="http://schemas.microsoft.com/office/drawing/2014/main" val="1982803942"/>
                  </a:ext>
                </a:extLst>
              </a:tr>
              <a:tr h="370840">
                <a:tc>
                  <a:txBody>
                    <a:bodyPr/>
                    <a:lstStyle/>
                    <a:p>
                      <a:r>
                        <a:rPr lang="de-AT" dirty="0"/>
                        <a:t>Lehrlingsmonitor 2020</a:t>
                      </a:r>
                    </a:p>
                  </a:txBody>
                  <a:tcPr/>
                </a:tc>
                <a:tc>
                  <a:txBody>
                    <a:bodyPr/>
                    <a:lstStyle/>
                    <a:p>
                      <a:r>
                        <a:rPr lang="de-AT" dirty="0"/>
                        <a:t>45</a:t>
                      </a:r>
                    </a:p>
                  </a:txBody>
                  <a:tcPr/>
                </a:tc>
                <a:tc>
                  <a:txBody>
                    <a:bodyPr/>
                    <a:lstStyle/>
                    <a:p>
                      <a:r>
                        <a:rPr lang="de-AT" dirty="0"/>
                        <a:t>49</a:t>
                      </a:r>
                    </a:p>
                  </a:txBody>
                  <a:tcPr/>
                </a:tc>
                <a:extLst>
                  <a:ext uri="{0D108BD9-81ED-4DB2-BD59-A6C34878D82A}">
                    <a16:rowId xmlns:a16="http://schemas.microsoft.com/office/drawing/2014/main" val="3141357817"/>
                  </a:ext>
                </a:extLst>
              </a:tr>
              <a:tr h="370840">
                <a:tc>
                  <a:txBody>
                    <a:bodyPr/>
                    <a:lstStyle/>
                    <a:p>
                      <a:r>
                        <a:rPr lang="de-AT" dirty="0"/>
                        <a:t>Handbuch für </a:t>
                      </a:r>
                      <a:r>
                        <a:rPr lang="de-AT" dirty="0" err="1"/>
                        <a:t>JugendvertrauensrätInnen</a:t>
                      </a:r>
                      <a:endParaRPr lang="de-AT" dirty="0"/>
                    </a:p>
                  </a:txBody>
                  <a:tcPr/>
                </a:tc>
                <a:tc>
                  <a:txBody>
                    <a:bodyPr/>
                    <a:lstStyle/>
                    <a:p>
                      <a:r>
                        <a:rPr lang="de-AT" dirty="0"/>
                        <a:t>44</a:t>
                      </a:r>
                    </a:p>
                  </a:txBody>
                  <a:tcPr/>
                </a:tc>
                <a:tc>
                  <a:txBody>
                    <a:bodyPr/>
                    <a:lstStyle/>
                    <a:p>
                      <a:r>
                        <a:rPr lang="de-AT" dirty="0"/>
                        <a:t>48</a:t>
                      </a:r>
                    </a:p>
                  </a:txBody>
                  <a:tcPr/>
                </a:tc>
                <a:extLst>
                  <a:ext uri="{0D108BD9-81ED-4DB2-BD59-A6C34878D82A}">
                    <a16:rowId xmlns:a16="http://schemas.microsoft.com/office/drawing/2014/main" val="848458415"/>
                  </a:ext>
                </a:extLst>
              </a:tr>
              <a:tr h="370840">
                <a:tc>
                  <a:txBody>
                    <a:bodyPr/>
                    <a:lstStyle/>
                    <a:p>
                      <a:r>
                        <a:rPr lang="de-AT" dirty="0"/>
                        <a:t>Action Weekend 2021</a:t>
                      </a:r>
                    </a:p>
                  </a:txBody>
                  <a:tcPr/>
                </a:tc>
                <a:tc>
                  <a:txBody>
                    <a:bodyPr/>
                    <a:lstStyle/>
                    <a:p>
                      <a:r>
                        <a:rPr lang="de-AT" dirty="0"/>
                        <a:t>26</a:t>
                      </a:r>
                    </a:p>
                  </a:txBody>
                  <a:tcPr/>
                </a:tc>
                <a:tc>
                  <a:txBody>
                    <a:bodyPr/>
                    <a:lstStyle/>
                    <a:p>
                      <a:r>
                        <a:rPr lang="de-AT" dirty="0"/>
                        <a:t>27</a:t>
                      </a:r>
                    </a:p>
                  </a:txBody>
                  <a:tcPr/>
                </a:tc>
                <a:extLst>
                  <a:ext uri="{0D108BD9-81ED-4DB2-BD59-A6C34878D82A}">
                    <a16:rowId xmlns:a16="http://schemas.microsoft.com/office/drawing/2014/main" val="3686121577"/>
                  </a:ext>
                </a:extLst>
              </a:tr>
              <a:tr h="370840">
                <a:tc>
                  <a:txBody>
                    <a:bodyPr/>
                    <a:lstStyle/>
                    <a:p>
                      <a:r>
                        <a:rPr lang="de-AT" dirty="0"/>
                        <a:t>Checkliste: Durchführung der Jugendversammlung</a:t>
                      </a:r>
                    </a:p>
                  </a:txBody>
                  <a:tcPr/>
                </a:tc>
                <a:tc>
                  <a:txBody>
                    <a:bodyPr/>
                    <a:lstStyle/>
                    <a:p>
                      <a:r>
                        <a:rPr lang="de-AT" dirty="0"/>
                        <a:t>18</a:t>
                      </a:r>
                    </a:p>
                  </a:txBody>
                  <a:tcPr/>
                </a:tc>
                <a:tc>
                  <a:txBody>
                    <a:bodyPr/>
                    <a:lstStyle/>
                    <a:p>
                      <a:r>
                        <a:rPr lang="de-AT" dirty="0"/>
                        <a:t>18</a:t>
                      </a:r>
                    </a:p>
                  </a:txBody>
                  <a:tcPr/>
                </a:tc>
                <a:extLst>
                  <a:ext uri="{0D108BD9-81ED-4DB2-BD59-A6C34878D82A}">
                    <a16:rowId xmlns:a16="http://schemas.microsoft.com/office/drawing/2014/main" val="1887958909"/>
                  </a:ext>
                </a:extLst>
              </a:tr>
              <a:tr h="370840">
                <a:tc>
                  <a:txBody>
                    <a:bodyPr/>
                    <a:lstStyle/>
                    <a:p>
                      <a:r>
                        <a:rPr lang="de-AT" dirty="0"/>
                        <a:t>Checkliste: Aufgaben Wahlvorstand vor der Wahl</a:t>
                      </a:r>
                    </a:p>
                  </a:txBody>
                  <a:tcPr/>
                </a:tc>
                <a:tc>
                  <a:txBody>
                    <a:bodyPr/>
                    <a:lstStyle/>
                    <a:p>
                      <a:r>
                        <a:rPr lang="de-AT" dirty="0"/>
                        <a:t>15</a:t>
                      </a:r>
                    </a:p>
                  </a:txBody>
                  <a:tcPr/>
                </a:tc>
                <a:tc>
                  <a:txBody>
                    <a:bodyPr/>
                    <a:lstStyle/>
                    <a:p>
                      <a:r>
                        <a:rPr lang="de-AT" dirty="0"/>
                        <a:t>18</a:t>
                      </a:r>
                    </a:p>
                  </a:txBody>
                  <a:tcPr/>
                </a:tc>
                <a:extLst>
                  <a:ext uri="{0D108BD9-81ED-4DB2-BD59-A6C34878D82A}">
                    <a16:rowId xmlns:a16="http://schemas.microsoft.com/office/drawing/2014/main" val="3456380929"/>
                  </a:ext>
                </a:extLst>
              </a:tr>
              <a:tr h="370840">
                <a:tc>
                  <a:txBody>
                    <a:bodyPr/>
                    <a:lstStyle/>
                    <a:p>
                      <a:r>
                        <a:rPr lang="de-AT" dirty="0"/>
                        <a:t>Antragsheft 36. Bundesjugendkongress 2019</a:t>
                      </a:r>
                    </a:p>
                  </a:txBody>
                  <a:tcPr/>
                </a:tc>
                <a:tc>
                  <a:txBody>
                    <a:bodyPr/>
                    <a:lstStyle/>
                    <a:p>
                      <a:r>
                        <a:rPr lang="de-AT" dirty="0"/>
                        <a:t>14</a:t>
                      </a:r>
                    </a:p>
                  </a:txBody>
                  <a:tcPr/>
                </a:tc>
                <a:tc>
                  <a:txBody>
                    <a:bodyPr/>
                    <a:lstStyle/>
                    <a:p>
                      <a:r>
                        <a:rPr lang="de-AT" dirty="0"/>
                        <a:t>15</a:t>
                      </a:r>
                    </a:p>
                  </a:txBody>
                  <a:tcPr/>
                </a:tc>
                <a:extLst>
                  <a:ext uri="{0D108BD9-81ED-4DB2-BD59-A6C34878D82A}">
                    <a16:rowId xmlns:a16="http://schemas.microsoft.com/office/drawing/2014/main" val="3699696755"/>
                  </a:ext>
                </a:extLst>
              </a:tr>
              <a:tr h="370840">
                <a:tc>
                  <a:txBody>
                    <a:bodyPr/>
                    <a:lstStyle/>
                    <a:p>
                      <a:r>
                        <a:rPr lang="de-AT" dirty="0"/>
                        <a:t>Checkliste: Aufgaben Wahlvorstand nach der Wahl</a:t>
                      </a:r>
                    </a:p>
                  </a:txBody>
                  <a:tcPr/>
                </a:tc>
                <a:tc>
                  <a:txBody>
                    <a:bodyPr/>
                    <a:lstStyle/>
                    <a:p>
                      <a:r>
                        <a:rPr lang="de-AT" dirty="0"/>
                        <a:t>14</a:t>
                      </a:r>
                    </a:p>
                  </a:txBody>
                  <a:tcPr/>
                </a:tc>
                <a:tc>
                  <a:txBody>
                    <a:bodyPr/>
                    <a:lstStyle/>
                    <a:p>
                      <a:r>
                        <a:rPr lang="de-AT" dirty="0"/>
                        <a:t>14</a:t>
                      </a:r>
                    </a:p>
                  </a:txBody>
                  <a:tcPr/>
                </a:tc>
                <a:extLst>
                  <a:ext uri="{0D108BD9-81ED-4DB2-BD59-A6C34878D82A}">
                    <a16:rowId xmlns:a16="http://schemas.microsoft.com/office/drawing/2014/main" val="4152726820"/>
                  </a:ext>
                </a:extLst>
              </a:tr>
              <a:tr h="370840">
                <a:tc>
                  <a:txBody>
                    <a:bodyPr/>
                    <a:lstStyle/>
                    <a:p>
                      <a:r>
                        <a:rPr lang="de-AT" dirty="0"/>
                        <a:t>hallo! 01/2020</a:t>
                      </a:r>
                    </a:p>
                  </a:txBody>
                  <a:tcPr/>
                </a:tc>
                <a:tc>
                  <a:txBody>
                    <a:bodyPr/>
                    <a:lstStyle/>
                    <a:p>
                      <a:r>
                        <a:rPr lang="de-AT" dirty="0"/>
                        <a:t>13</a:t>
                      </a:r>
                    </a:p>
                  </a:txBody>
                  <a:tcPr/>
                </a:tc>
                <a:tc>
                  <a:txBody>
                    <a:bodyPr/>
                    <a:lstStyle/>
                    <a:p>
                      <a:r>
                        <a:rPr lang="de-AT" dirty="0"/>
                        <a:t>14</a:t>
                      </a:r>
                    </a:p>
                  </a:txBody>
                  <a:tcPr/>
                </a:tc>
                <a:extLst>
                  <a:ext uri="{0D108BD9-81ED-4DB2-BD59-A6C34878D82A}">
                    <a16:rowId xmlns:a16="http://schemas.microsoft.com/office/drawing/2014/main" val="2899008906"/>
                  </a:ext>
                </a:extLst>
              </a:tr>
            </a:tbl>
          </a:graphicData>
        </a:graphic>
      </p:graphicFrame>
    </p:spTree>
    <p:extLst>
      <p:ext uri="{BB962C8B-B14F-4D97-AF65-F5344CB8AC3E}">
        <p14:creationId xmlns:p14="http://schemas.microsoft.com/office/powerpoint/2010/main" val="184562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09698-3925-4AB9-BFFD-7835F41E3E38}"/>
              </a:ext>
            </a:extLst>
          </p:cNvPr>
          <p:cNvSpPr>
            <a:spLocks noGrp="1"/>
          </p:cNvSpPr>
          <p:nvPr>
            <p:ph type="title"/>
          </p:nvPr>
        </p:nvSpPr>
        <p:spPr/>
        <p:txBody>
          <a:bodyPr/>
          <a:lstStyle/>
          <a:p>
            <a:r>
              <a:rPr lang="de-AT" dirty="0"/>
              <a:t>Quellen	+ wer</a:t>
            </a:r>
          </a:p>
        </p:txBody>
      </p:sp>
      <p:sp>
        <p:nvSpPr>
          <p:cNvPr id="3" name="Inhaltsplatzhalter 2">
            <a:extLst>
              <a:ext uri="{FF2B5EF4-FFF2-40B4-BE49-F238E27FC236}">
                <a16:creationId xmlns:a16="http://schemas.microsoft.com/office/drawing/2014/main" id="{1748902F-16F5-4C33-A257-41BCA5C609BF}"/>
              </a:ext>
            </a:extLst>
          </p:cNvPr>
          <p:cNvSpPr>
            <a:spLocks noGrp="1"/>
          </p:cNvSpPr>
          <p:nvPr>
            <p:ph idx="1"/>
          </p:nvPr>
        </p:nvSpPr>
        <p:spPr/>
        <p:txBody>
          <a:bodyPr/>
          <a:lstStyle/>
          <a:p>
            <a:r>
              <a:rPr lang="de-AT" dirty="0"/>
              <a:t>User vor allem direkt und über Google</a:t>
            </a:r>
          </a:p>
          <a:p>
            <a:r>
              <a:rPr lang="de-AT" dirty="0"/>
              <a:t>User von anderen Websites hohes Engagement (Verweildauer)</a:t>
            </a:r>
          </a:p>
          <a:p>
            <a:r>
              <a:rPr lang="de-AT" dirty="0"/>
              <a:t>User von </a:t>
            </a:r>
            <a:r>
              <a:rPr lang="de-AT" dirty="0" err="1"/>
              <a:t>Social</a:t>
            </a:r>
            <a:r>
              <a:rPr lang="de-AT" dirty="0"/>
              <a:t> Media weniger und wenig interessiert (9 sec)</a:t>
            </a:r>
          </a:p>
          <a:p>
            <a:r>
              <a:rPr lang="de-AT" dirty="0"/>
              <a:t>Immer mehr User über Google</a:t>
            </a:r>
          </a:p>
          <a:p>
            <a:r>
              <a:rPr lang="de-AT" dirty="0"/>
              <a:t>Gleichbleibende Zugriffe Websites / Direkt (Prognose)</a:t>
            </a:r>
          </a:p>
          <a:p>
            <a:endParaRPr lang="de-AT" dirty="0"/>
          </a:p>
        </p:txBody>
      </p:sp>
    </p:spTree>
    <p:extLst>
      <p:ext uri="{BB962C8B-B14F-4D97-AF65-F5344CB8AC3E}">
        <p14:creationId xmlns:p14="http://schemas.microsoft.com/office/powerpoint/2010/main" val="412111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F2993-384C-4749-ACB9-8095453D8494}"/>
              </a:ext>
            </a:extLst>
          </p:cNvPr>
          <p:cNvSpPr>
            <a:spLocks noGrp="1"/>
          </p:cNvSpPr>
          <p:nvPr>
            <p:ph type="title"/>
          </p:nvPr>
        </p:nvSpPr>
        <p:spPr/>
        <p:txBody>
          <a:bodyPr/>
          <a:lstStyle/>
          <a:p>
            <a:r>
              <a:rPr lang="de-AT" dirty="0"/>
              <a:t>Woher kommen die User? 2021 bis August vs. 2020</a:t>
            </a:r>
          </a:p>
        </p:txBody>
      </p:sp>
      <p:graphicFrame>
        <p:nvGraphicFramePr>
          <p:cNvPr id="6" name="Inhaltsplatzhalter 5">
            <a:extLst>
              <a:ext uri="{FF2B5EF4-FFF2-40B4-BE49-F238E27FC236}">
                <a16:creationId xmlns:a16="http://schemas.microsoft.com/office/drawing/2014/main" id="{D0A7B34F-BB65-42F5-A8C0-DF4F24A3AD74}"/>
              </a:ext>
            </a:extLst>
          </p:cNvPr>
          <p:cNvGraphicFramePr>
            <a:graphicFrameLocks noGrp="1"/>
          </p:cNvGraphicFramePr>
          <p:nvPr>
            <p:ph idx="1"/>
            <p:extLst>
              <p:ext uri="{D42A27DB-BD31-4B8C-83A1-F6EECF244321}">
                <p14:modId xmlns:p14="http://schemas.microsoft.com/office/powerpoint/2010/main" val="1557670685"/>
              </p:ext>
            </p:extLst>
          </p:nvPr>
        </p:nvGraphicFramePr>
        <p:xfrm>
          <a:off x="838200" y="1825625"/>
          <a:ext cx="46482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a:extLst>
              <a:ext uri="{FF2B5EF4-FFF2-40B4-BE49-F238E27FC236}">
                <a16:creationId xmlns:a16="http://schemas.microsoft.com/office/drawing/2014/main" id="{CD90E67F-5392-4289-9009-96B39AF3BFCC}"/>
              </a:ext>
            </a:extLst>
          </p:cNvPr>
          <p:cNvGraphicFramePr/>
          <p:nvPr>
            <p:extLst>
              <p:ext uri="{D42A27DB-BD31-4B8C-83A1-F6EECF244321}">
                <p14:modId xmlns:p14="http://schemas.microsoft.com/office/powerpoint/2010/main" val="3219760182"/>
              </p:ext>
            </p:extLst>
          </p:nvPr>
        </p:nvGraphicFramePr>
        <p:xfrm>
          <a:off x="4676930" y="2482953"/>
          <a:ext cx="5483069" cy="3655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4175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F85E2-83E3-4E96-9F3A-2F40FC35C58D}"/>
              </a:ext>
            </a:extLst>
          </p:cNvPr>
          <p:cNvSpPr>
            <a:spLocks noGrp="1"/>
          </p:cNvSpPr>
          <p:nvPr>
            <p:ph type="title"/>
          </p:nvPr>
        </p:nvSpPr>
        <p:spPr/>
        <p:txBody>
          <a:bodyPr/>
          <a:lstStyle/>
          <a:p>
            <a:r>
              <a:rPr lang="de-AT" dirty="0"/>
              <a:t>Besucher von Suchmaschinen</a:t>
            </a:r>
          </a:p>
        </p:txBody>
      </p:sp>
      <p:graphicFrame>
        <p:nvGraphicFramePr>
          <p:cNvPr id="6" name="Inhaltsplatzhalter 5">
            <a:extLst>
              <a:ext uri="{FF2B5EF4-FFF2-40B4-BE49-F238E27FC236}">
                <a16:creationId xmlns:a16="http://schemas.microsoft.com/office/drawing/2014/main" id="{AE420413-64A9-47E6-8FB6-A1355773AC3C}"/>
              </a:ext>
            </a:extLst>
          </p:cNvPr>
          <p:cNvGraphicFramePr>
            <a:graphicFrameLocks noGrp="1"/>
          </p:cNvGraphicFramePr>
          <p:nvPr>
            <p:ph idx="1"/>
            <p:extLst>
              <p:ext uri="{D42A27DB-BD31-4B8C-83A1-F6EECF244321}">
                <p14:modId xmlns:p14="http://schemas.microsoft.com/office/powerpoint/2010/main" val="249260678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27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CEF5F-7410-4D85-BE04-C41E849E3F66}"/>
              </a:ext>
            </a:extLst>
          </p:cNvPr>
          <p:cNvSpPr>
            <a:spLocks noGrp="1"/>
          </p:cNvSpPr>
          <p:nvPr>
            <p:ph type="title"/>
          </p:nvPr>
        </p:nvSpPr>
        <p:spPr/>
        <p:txBody>
          <a:bodyPr/>
          <a:lstStyle/>
          <a:p>
            <a:r>
              <a:rPr lang="de-AT" dirty="0"/>
              <a:t>Top Quellen – Websites 2021</a:t>
            </a:r>
          </a:p>
        </p:txBody>
      </p:sp>
      <p:graphicFrame>
        <p:nvGraphicFramePr>
          <p:cNvPr id="4" name="Tabelle 4">
            <a:extLst>
              <a:ext uri="{FF2B5EF4-FFF2-40B4-BE49-F238E27FC236}">
                <a16:creationId xmlns:a16="http://schemas.microsoft.com/office/drawing/2014/main" id="{DD10C3BB-9895-4682-A943-29B00FC7BD1D}"/>
              </a:ext>
            </a:extLst>
          </p:cNvPr>
          <p:cNvGraphicFramePr>
            <a:graphicFrameLocks noGrp="1"/>
          </p:cNvGraphicFramePr>
          <p:nvPr>
            <p:ph idx="1"/>
            <p:extLst>
              <p:ext uri="{D42A27DB-BD31-4B8C-83A1-F6EECF244321}">
                <p14:modId xmlns:p14="http://schemas.microsoft.com/office/powerpoint/2010/main" val="1005696601"/>
              </p:ext>
            </p:extLst>
          </p:nvPr>
        </p:nvGraphicFramePr>
        <p:xfrm>
          <a:off x="838200" y="1825625"/>
          <a:ext cx="10515600" cy="450151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360326497"/>
                    </a:ext>
                  </a:extLst>
                </a:gridCol>
                <a:gridCol w="1752600">
                  <a:extLst>
                    <a:ext uri="{9D8B030D-6E8A-4147-A177-3AD203B41FA5}">
                      <a16:colId xmlns:a16="http://schemas.microsoft.com/office/drawing/2014/main" val="4237141909"/>
                    </a:ext>
                  </a:extLst>
                </a:gridCol>
                <a:gridCol w="1752600">
                  <a:extLst>
                    <a:ext uri="{9D8B030D-6E8A-4147-A177-3AD203B41FA5}">
                      <a16:colId xmlns:a16="http://schemas.microsoft.com/office/drawing/2014/main" val="473156832"/>
                    </a:ext>
                  </a:extLst>
                </a:gridCol>
                <a:gridCol w="1752600">
                  <a:extLst>
                    <a:ext uri="{9D8B030D-6E8A-4147-A177-3AD203B41FA5}">
                      <a16:colId xmlns:a16="http://schemas.microsoft.com/office/drawing/2014/main" val="1005912230"/>
                    </a:ext>
                  </a:extLst>
                </a:gridCol>
                <a:gridCol w="1752600">
                  <a:extLst>
                    <a:ext uri="{9D8B030D-6E8A-4147-A177-3AD203B41FA5}">
                      <a16:colId xmlns:a16="http://schemas.microsoft.com/office/drawing/2014/main" val="710275721"/>
                    </a:ext>
                  </a:extLst>
                </a:gridCol>
                <a:gridCol w="1752600">
                  <a:extLst>
                    <a:ext uri="{9D8B030D-6E8A-4147-A177-3AD203B41FA5}">
                      <a16:colId xmlns:a16="http://schemas.microsoft.com/office/drawing/2014/main" val="2162733898"/>
                    </a:ext>
                  </a:extLst>
                </a:gridCol>
              </a:tblGrid>
              <a:tr h="370840">
                <a:tc>
                  <a:txBody>
                    <a:bodyPr/>
                    <a:lstStyle/>
                    <a:p>
                      <a:pPr algn="l" fontAlgn="base"/>
                      <a:r>
                        <a:rPr lang="de-AT" b="0" cap="all" dirty="0">
                          <a:solidFill>
                            <a:srgbClr val="37474F"/>
                          </a:solidFill>
                          <a:effectLst/>
                        </a:rPr>
                        <a:t>WEBSITE</a:t>
                      </a:r>
                    </a:p>
                  </a:txBody>
                  <a:tcPr marL="190500" marR="57150" marT="152400" marB="152400" anchor="ctr"/>
                </a:tc>
                <a:tc>
                  <a:txBody>
                    <a:bodyPr/>
                    <a:lstStyle/>
                    <a:p>
                      <a:pPr algn="r" fontAlgn="base"/>
                      <a:r>
                        <a:rPr lang="de-AT" b="0" cap="all">
                          <a:solidFill>
                            <a:srgbClr val="37474F"/>
                          </a:solidFill>
                          <a:effectLst/>
                        </a:rPr>
                        <a:t>BESUCHE</a:t>
                      </a:r>
                    </a:p>
                  </a:txBody>
                  <a:tcPr marL="123825" marR="114300" marT="152400" marB="152400" anchor="ctr"/>
                </a:tc>
                <a:tc>
                  <a:txBody>
                    <a:bodyPr/>
                    <a:lstStyle/>
                    <a:p>
                      <a:pPr algn="r" fontAlgn="base"/>
                      <a:r>
                        <a:rPr lang="de-AT" b="0" cap="all">
                          <a:solidFill>
                            <a:srgbClr val="37474F"/>
                          </a:solidFill>
                          <a:effectLst/>
                        </a:rPr>
                        <a:t>AKTIONEN</a:t>
                      </a:r>
                    </a:p>
                  </a:txBody>
                  <a:tcPr marL="266700" marR="114300" marT="152400" marB="152400" anchor="ctr"/>
                </a:tc>
                <a:tc>
                  <a:txBody>
                    <a:bodyPr/>
                    <a:lstStyle/>
                    <a:p>
                      <a:pPr algn="r" fontAlgn="base"/>
                      <a:r>
                        <a:rPr lang="de-AT" b="0" cap="all">
                          <a:solidFill>
                            <a:srgbClr val="37474F"/>
                          </a:solidFill>
                          <a:effectLst/>
                        </a:rPr>
                        <a:t>AKTIONEN PRO BESUCH</a:t>
                      </a:r>
                    </a:p>
                  </a:txBody>
                  <a:tcPr marL="266700" marR="114300" marT="152400" marB="152400" anchor="ctr"/>
                </a:tc>
                <a:tc>
                  <a:txBody>
                    <a:bodyPr/>
                    <a:lstStyle/>
                    <a:p>
                      <a:pPr algn="r" fontAlgn="base"/>
                      <a:r>
                        <a:rPr lang="de-AT" b="0" cap="all">
                          <a:solidFill>
                            <a:srgbClr val="37474F"/>
                          </a:solidFill>
                          <a:effectLst/>
                        </a:rPr>
                        <a:t>DURCHSCHNITTSZEIT AUF DER WEBSITE</a:t>
                      </a:r>
                    </a:p>
                  </a:txBody>
                  <a:tcPr marL="266700" marR="114300" marT="152400" marB="152400" anchor="ctr"/>
                </a:tc>
                <a:tc>
                  <a:txBody>
                    <a:bodyPr/>
                    <a:lstStyle/>
                    <a:p>
                      <a:pPr algn="r" fontAlgn="base"/>
                      <a:r>
                        <a:rPr lang="de-AT" b="0" cap="all">
                          <a:solidFill>
                            <a:srgbClr val="37474F"/>
                          </a:solidFill>
                          <a:effectLst/>
                        </a:rPr>
                        <a:t>ABSPRUNGSRATE</a:t>
                      </a:r>
                    </a:p>
                  </a:txBody>
                  <a:tcPr marL="266700" marR="190500" marT="152400" marB="152400" anchor="ctr"/>
                </a:tc>
                <a:extLst>
                  <a:ext uri="{0D108BD9-81ED-4DB2-BD59-A6C34878D82A}">
                    <a16:rowId xmlns:a16="http://schemas.microsoft.com/office/drawing/2014/main" val="1507908502"/>
                  </a:ext>
                </a:extLst>
              </a:tr>
              <a:tr h="370840">
                <a:tc>
                  <a:txBody>
                    <a:bodyPr/>
                    <a:lstStyle/>
                    <a:p>
                      <a:pPr algn="l" fontAlgn="base"/>
                      <a:r>
                        <a:rPr lang="de-AT" u="none" strike="noStrike">
                          <a:solidFill>
                            <a:srgbClr val="212121"/>
                          </a:solidFill>
                          <a:effectLst/>
                        </a:rPr>
                        <a:t>www.oegb.at</a:t>
                      </a:r>
                    </a:p>
                  </a:txBody>
                  <a:tcPr marL="190500" marT="95250" marB="85725" anchor="ctr"/>
                </a:tc>
                <a:tc>
                  <a:txBody>
                    <a:bodyPr/>
                    <a:lstStyle/>
                    <a:p>
                      <a:pPr algn="r" fontAlgn="base"/>
                      <a:r>
                        <a:rPr lang="de-AT" b="0" u="none" strike="noStrike">
                          <a:solidFill>
                            <a:srgbClr val="999999"/>
                          </a:solidFill>
                          <a:effectLst/>
                        </a:rPr>
                        <a:t> 25,2 %</a:t>
                      </a:r>
                      <a:r>
                        <a:rPr lang="de-AT" u="none" strike="noStrike">
                          <a:solidFill>
                            <a:srgbClr val="212121"/>
                          </a:solidFill>
                          <a:effectLst/>
                        </a:rPr>
                        <a:t>184</a:t>
                      </a:r>
                    </a:p>
                  </a:txBody>
                  <a:tcPr marL="95250" marR="114300" marT="95250" marB="85725" anchor="ctr"/>
                </a:tc>
                <a:tc>
                  <a:txBody>
                    <a:bodyPr/>
                    <a:lstStyle/>
                    <a:p>
                      <a:pPr algn="r" fontAlgn="b"/>
                      <a:r>
                        <a:rPr lang="de-AT" b="0" u="none" strike="noStrike">
                          <a:solidFill>
                            <a:srgbClr val="999999"/>
                          </a:solidFill>
                          <a:effectLst/>
                        </a:rPr>
                        <a:t>745</a:t>
                      </a:r>
                    </a:p>
                  </a:txBody>
                  <a:tcPr marL="266700" marR="114300" marT="95250" marB="85725" anchor="ctr"/>
                </a:tc>
                <a:tc>
                  <a:txBody>
                    <a:bodyPr/>
                    <a:lstStyle/>
                    <a:p>
                      <a:pPr algn="r" fontAlgn="base"/>
                      <a:r>
                        <a:rPr lang="de-AT" u="none" strike="noStrike">
                          <a:solidFill>
                            <a:srgbClr val="212121"/>
                          </a:solidFill>
                          <a:effectLst/>
                        </a:rPr>
                        <a:t>4</a:t>
                      </a:r>
                    </a:p>
                  </a:txBody>
                  <a:tcPr marL="266700" marR="114300" marT="95250" marB="85725" anchor="ctr"/>
                </a:tc>
                <a:tc>
                  <a:txBody>
                    <a:bodyPr/>
                    <a:lstStyle/>
                    <a:p>
                      <a:pPr algn="r" fontAlgn="base"/>
                      <a:r>
                        <a:rPr lang="de-AT" u="none" strike="noStrike">
                          <a:solidFill>
                            <a:srgbClr val="212121"/>
                          </a:solidFill>
                          <a:effectLst/>
                        </a:rPr>
                        <a:t>2 Minuten 47s</a:t>
                      </a:r>
                    </a:p>
                  </a:txBody>
                  <a:tcPr marL="266700" marR="114300" marT="95250" marB="85725" anchor="ctr"/>
                </a:tc>
                <a:tc>
                  <a:txBody>
                    <a:bodyPr/>
                    <a:lstStyle/>
                    <a:p>
                      <a:pPr algn="r" fontAlgn="base"/>
                      <a:r>
                        <a:rPr lang="de-AT" u="none" strike="noStrike">
                          <a:solidFill>
                            <a:srgbClr val="212121"/>
                          </a:solidFill>
                          <a:effectLst/>
                        </a:rPr>
                        <a:t>46 %</a:t>
                      </a:r>
                    </a:p>
                  </a:txBody>
                  <a:tcPr marL="266700" marR="190500" marT="95250" marB="85725" anchor="ctr"/>
                </a:tc>
                <a:extLst>
                  <a:ext uri="{0D108BD9-81ED-4DB2-BD59-A6C34878D82A}">
                    <a16:rowId xmlns:a16="http://schemas.microsoft.com/office/drawing/2014/main" val="979616501"/>
                  </a:ext>
                </a:extLst>
              </a:tr>
              <a:tr h="370840">
                <a:tc>
                  <a:txBody>
                    <a:bodyPr/>
                    <a:lstStyle/>
                    <a:p>
                      <a:pPr algn="l" fontAlgn="base"/>
                      <a:r>
                        <a:rPr lang="de-AT" u="none" strike="noStrike">
                          <a:solidFill>
                            <a:srgbClr val="212121"/>
                          </a:solidFill>
                          <a:effectLst/>
                        </a:rPr>
                        <a:t>www.betriebsraete.at</a:t>
                      </a:r>
                    </a:p>
                  </a:txBody>
                  <a:tcPr marL="190500" marT="95250" marB="85725" anchor="ctr"/>
                </a:tc>
                <a:tc>
                  <a:txBody>
                    <a:bodyPr/>
                    <a:lstStyle/>
                    <a:p>
                      <a:pPr algn="r" fontAlgn="base"/>
                      <a:r>
                        <a:rPr lang="de-AT" b="0" u="none" strike="noStrike">
                          <a:solidFill>
                            <a:srgbClr val="999999"/>
                          </a:solidFill>
                          <a:effectLst/>
                        </a:rPr>
                        <a:t> 18,2 %</a:t>
                      </a:r>
                      <a:r>
                        <a:rPr lang="de-AT" u="none" strike="noStrike">
                          <a:solidFill>
                            <a:srgbClr val="212121"/>
                          </a:solidFill>
                          <a:effectLst/>
                        </a:rPr>
                        <a:t>133</a:t>
                      </a:r>
                    </a:p>
                  </a:txBody>
                  <a:tcPr marL="95250" marR="114300" marT="95250" marB="85725" anchor="ctr"/>
                </a:tc>
                <a:tc>
                  <a:txBody>
                    <a:bodyPr/>
                    <a:lstStyle/>
                    <a:p>
                      <a:pPr algn="r" fontAlgn="b"/>
                      <a:r>
                        <a:rPr lang="de-AT" b="0" u="none" strike="noStrike">
                          <a:solidFill>
                            <a:srgbClr val="999999"/>
                          </a:solidFill>
                          <a:effectLst/>
                        </a:rPr>
                        <a:t>551</a:t>
                      </a:r>
                    </a:p>
                  </a:txBody>
                  <a:tcPr marL="266700" marR="114300" marT="95250" marB="85725" anchor="ctr"/>
                </a:tc>
                <a:tc>
                  <a:txBody>
                    <a:bodyPr/>
                    <a:lstStyle/>
                    <a:p>
                      <a:pPr algn="r" fontAlgn="base"/>
                      <a:r>
                        <a:rPr lang="de-AT" u="none" strike="noStrike">
                          <a:solidFill>
                            <a:srgbClr val="212121"/>
                          </a:solidFill>
                          <a:effectLst/>
                        </a:rPr>
                        <a:t>4,1</a:t>
                      </a:r>
                    </a:p>
                  </a:txBody>
                  <a:tcPr marL="266700" marR="114300" marT="95250" marB="85725" anchor="ctr"/>
                </a:tc>
                <a:tc>
                  <a:txBody>
                    <a:bodyPr/>
                    <a:lstStyle/>
                    <a:p>
                      <a:pPr algn="r" fontAlgn="base"/>
                      <a:r>
                        <a:rPr lang="de-AT" u="none" strike="noStrike">
                          <a:solidFill>
                            <a:srgbClr val="212121"/>
                          </a:solidFill>
                          <a:effectLst/>
                        </a:rPr>
                        <a:t>4 Minuten 43s</a:t>
                      </a:r>
                    </a:p>
                  </a:txBody>
                  <a:tcPr marL="266700" marR="114300" marT="95250" marB="85725" anchor="ctr"/>
                </a:tc>
                <a:tc>
                  <a:txBody>
                    <a:bodyPr/>
                    <a:lstStyle/>
                    <a:p>
                      <a:pPr algn="r" fontAlgn="base"/>
                      <a:r>
                        <a:rPr lang="de-AT" u="none" strike="noStrike">
                          <a:solidFill>
                            <a:srgbClr val="212121"/>
                          </a:solidFill>
                          <a:effectLst/>
                        </a:rPr>
                        <a:t>25 %</a:t>
                      </a:r>
                    </a:p>
                  </a:txBody>
                  <a:tcPr marL="266700" marR="190500" marT="95250" marB="85725" anchor="ctr"/>
                </a:tc>
                <a:extLst>
                  <a:ext uri="{0D108BD9-81ED-4DB2-BD59-A6C34878D82A}">
                    <a16:rowId xmlns:a16="http://schemas.microsoft.com/office/drawing/2014/main" val="3455409860"/>
                  </a:ext>
                </a:extLst>
              </a:tr>
              <a:tr h="370840">
                <a:tc>
                  <a:txBody>
                    <a:bodyPr/>
                    <a:lstStyle/>
                    <a:p>
                      <a:pPr algn="l" fontAlgn="base"/>
                      <a:r>
                        <a:rPr lang="de-AT" u="none" strike="noStrike">
                          <a:solidFill>
                            <a:srgbClr val="212121"/>
                          </a:solidFill>
                          <a:effectLst/>
                        </a:rPr>
                        <a:t>zukunftarbeitleben.4d.standout.eu</a:t>
                      </a:r>
                    </a:p>
                  </a:txBody>
                  <a:tcPr marL="190500" marT="95250" marB="85725" anchor="ctr"/>
                </a:tc>
                <a:tc>
                  <a:txBody>
                    <a:bodyPr/>
                    <a:lstStyle/>
                    <a:p>
                      <a:pPr algn="r" fontAlgn="base"/>
                      <a:r>
                        <a:rPr lang="de-AT" b="0" u="none" strike="noStrike">
                          <a:solidFill>
                            <a:srgbClr val="999999"/>
                          </a:solidFill>
                          <a:effectLst/>
                        </a:rPr>
                        <a:t> 11 %</a:t>
                      </a:r>
                      <a:r>
                        <a:rPr lang="de-AT" u="none" strike="noStrike">
                          <a:solidFill>
                            <a:srgbClr val="212121"/>
                          </a:solidFill>
                          <a:effectLst/>
                        </a:rPr>
                        <a:t>80</a:t>
                      </a:r>
                    </a:p>
                  </a:txBody>
                  <a:tcPr marL="95250" marR="114300" marT="95250" marB="85725" anchor="ctr"/>
                </a:tc>
                <a:tc>
                  <a:txBody>
                    <a:bodyPr/>
                    <a:lstStyle/>
                    <a:p>
                      <a:pPr algn="r" fontAlgn="b"/>
                      <a:r>
                        <a:rPr lang="de-AT" b="0" u="none" strike="noStrike">
                          <a:solidFill>
                            <a:srgbClr val="999999"/>
                          </a:solidFill>
                          <a:effectLst/>
                        </a:rPr>
                        <a:t>139</a:t>
                      </a:r>
                    </a:p>
                  </a:txBody>
                  <a:tcPr marL="266700" marR="114300" marT="95250" marB="85725" anchor="ctr"/>
                </a:tc>
                <a:tc>
                  <a:txBody>
                    <a:bodyPr/>
                    <a:lstStyle/>
                    <a:p>
                      <a:pPr algn="r" fontAlgn="base"/>
                      <a:r>
                        <a:rPr lang="de-AT" u="none" strike="noStrike">
                          <a:solidFill>
                            <a:srgbClr val="212121"/>
                          </a:solidFill>
                          <a:effectLst/>
                        </a:rPr>
                        <a:t>1,7</a:t>
                      </a:r>
                    </a:p>
                  </a:txBody>
                  <a:tcPr marL="266700" marR="114300" marT="95250" marB="85725" anchor="ctr"/>
                </a:tc>
                <a:tc>
                  <a:txBody>
                    <a:bodyPr/>
                    <a:lstStyle/>
                    <a:p>
                      <a:pPr algn="r" fontAlgn="base"/>
                      <a:r>
                        <a:rPr lang="de-AT" u="none" strike="noStrike">
                          <a:solidFill>
                            <a:srgbClr val="212121"/>
                          </a:solidFill>
                          <a:effectLst/>
                        </a:rPr>
                        <a:t>1 Minuten 36s</a:t>
                      </a:r>
                    </a:p>
                  </a:txBody>
                  <a:tcPr marL="266700" marR="114300" marT="95250" marB="85725" anchor="ctr"/>
                </a:tc>
                <a:tc>
                  <a:txBody>
                    <a:bodyPr/>
                    <a:lstStyle/>
                    <a:p>
                      <a:pPr algn="r" fontAlgn="base"/>
                      <a:r>
                        <a:rPr lang="de-AT" u="none" strike="noStrike">
                          <a:solidFill>
                            <a:srgbClr val="212121"/>
                          </a:solidFill>
                          <a:effectLst/>
                        </a:rPr>
                        <a:t>84 %</a:t>
                      </a:r>
                    </a:p>
                  </a:txBody>
                  <a:tcPr marL="266700" marR="190500" marT="95250" marB="85725" anchor="ctr"/>
                </a:tc>
                <a:extLst>
                  <a:ext uri="{0D108BD9-81ED-4DB2-BD59-A6C34878D82A}">
                    <a16:rowId xmlns:a16="http://schemas.microsoft.com/office/drawing/2014/main" val="2221518392"/>
                  </a:ext>
                </a:extLst>
              </a:tr>
              <a:tr h="370840">
                <a:tc>
                  <a:txBody>
                    <a:bodyPr/>
                    <a:lstStyle/>
                    <a:p>
                      <a:pPr algn="l" fontAlgn="base"/>
                      <a:r>
                        <a:rPr lang="de-AT" u="none" strike="noStrike">
                          <a:solidFill>
                            <a:srgbClr val="212121"/>
                          </a:solidFill>
                          <a:effectLst/>
                        </a:rPr>
                        <a:t>www.proge.at</a:t>
                      </a:r>
                    </a:p>
                  </a:txBody>
                  <a:tcPr marL="190500" marT="95250" marB="85725" anchor="ctr"/>
                </a:tc>
                <a:tc>
                  <a:txBody>
                    <a:bodyPr/>
                    <a:lstStyle/>
                    <a:p>
                      <a:pPr algn="r" fontAlgn="base"/>
                      <a:r>
                        <a:rPr lang="de-AT" b="0" u="none" strike="noStrike">
                          <a:solidFill>
                            <a:srgbClr val="999999"/>
                          </a:solidFill>
                          <a:effectLst/>
                        </a:rPr>
                        <a:t> 4,8 %</a:t>
                      </a:r>
                      <a:r>
                        <a:rPr lang="de-AT" u="none" strike="noStrike">
                          <a:solidFill>
                            <a:srgbClr val="212121"/>
                          </a:solidFill>
                          <a:effectLst/>
                        </a:rPr>
                        <a:t>35</a:t>
                      </a:r>
                    </a:p>
                  </a:txBody>
                  <a:tcPr marL="95250" marR="114300" marT="95250" marB="85725" anchor="ctr"/>
                </a:tc>
                <a:tc>
                  <a:txBody>
                    <a:bodyPr/>
                    <a:lstStyle/>
                    <a:p>
                      <a:pPr algn="r" fontAlgn="b"/>
                      <a:r>
                        <a:rPr lang="de-AT" b="0" u="none" strike="noStrike">
                          <a:solidFill>
                            <a:srgbClr val="999999"/>
                          </a:solidFill>
                          <a:effectLst/>
                        </a:rPr>
                        <a:t>222</a:t>
                      </a:r>
                    </a:p>
                  </a:txBody>
                  <a:tcPr marL="266700" marR="114300" marT="95250" marB="85725" anchor="ctr"/>
                </a:tc>
                <a:tc>
                  <a:txBody>
                    <a:bodyPr/>
                    <a:lstStyle/>
                    <a:p>
                      <a:pPr algn="r" fontAlgn="base"/>
                      <a:r>
                        <a:rPr lang="de-AT" u="none" strike="noStrike">
                          <a:solidFill>
                            <a:srgbClr val="212121"/>
                          </a:solidFill>
                          <a:effectLst/>
                        </a:rPr>
                        <a:t>6,3</a:t>
                      </a:r>
                    </a:p>
                  </a:txBody>
                  <a:tcPr marL="266700" marR="114300" marT="95250" marB="85725" anchor="ctr"/>
                </a:tc>
                <a:tc>
                  <a:txBody>
                    <a:bodyPr/>
                    <a:lstStyle/>
                    <a:p>
                      <a:pPr algn="r" fontAlgn="base"/>
                      <a:r>
                        <a:rPr lang="de-AT" u="none" strike="noStrike">
                          <a:solidFill>
                            <a:srgbClr val="212121"/>
                          </a:solidFill>
                          <a:effectLst/>
                        </a:rPr>
                        <a:t>5 Minuten 23s</a:t>
                      </a:r>
                    </a:p>
                  </a:txBody>
                  <a:tcPr marL="266700" marR="114300" marT="95250" marB="85725" anchor="ctr"/>
                </a:tc>
                <a:tc>
                  <a:txBody>
                    <a:bodyPr/>
                    <a:lstStyle/>
                    <a:p>
                      <a:pPr algn="r" fontAlgn="base"/>
                      <a:r>
                        <a:rPr lang="de-AT" u="none" strike="noStrike">
                          <a:solidFill>
                            <a:srgbClr val="212121"/>
                          </a:solidFill>
                          <a:effectLst/>
                        </a:rPr>
                        <a:t>29 %</a:t>
                      </a:r>
                    </a:p>
                  </a:txBody>
                  <a:tcPr marL="266700" marR="190500" marT="95250" marB="85725" anchor="ctr"/>
                </a:tc>
                <a:extLst>
                  <a:ext uri="{0D108BD9-81ED-4DB2-BD59-A6C34878D82A}">
                    <a16:rowId xmlns:a16="http://schemas.microsoft.com/office/drawing/2014/main" val="4183284977"/>
                  </a:ext>
                </a:extLst>
              </a:tr>
              <a:tr h="370840">
                <a:tc>
                  <a:txBody>
                    <a:bodyPr/>
                    <a:lstStyle/>
                    <a:p>
                      <a:pPr algn="l" fontAlgn="base"/>
                      <a:r>
                        <a:rPr lang="de-AT" u="none" strike="noStrike">
                          <a:solidFill>
                            <a:srgbClr val="212121"/>
                          </a:solidFill>
                          <a:effectLst/>
                        </a:rPr>
                        <a:t>www.eduvidual.at</a:t>
                      </a:r>
                    </a:p>
                  </a:txBody>
                  <a:tcPr marL="190500" marT="95250" marB="85725" anchor="ctr"/>
                </a:tc>
                <a:tc>
                  <a:txBody>
                    <a:bodyPr/>
                    <a:lstStyle/>
                    <a:p>
                      <a:pPr algn="r" fontAlgn="base"/>
                      <a:r>
                        <a:rPr lang="de-AT" b="0" u="none" strike="noStrike">
                          <a:solidFill>
                            <a:srgbClr val="999999"/>
                          </a:solidFill>
                          <a:effectLst/>
                        </a:rPr>
                        <a:t> 3,4 %</a:t>
                      </a:r>
                      <a:r>
                        <a:rPr lang="de-AT" u="none" strike="noStrike">
                          <a:solidFill>
                            <a:srgbClr val="212121"/>
                          </a:solidFill>
                          <a:effectLst/>
                        </a:rPr>
                        <a:t>25</a:t>
                      </a:r>
                    </a:p>
                  </a:txBody>
                  <a:tcPr marL="95250" marR="114300" marT="95250" marB="85725" anchor="ctr"/>
                </a:tc>
                <a:tc>
                  <a:txBody>
                    <a:bodyPr/>
                    <a:lstStyle/>
                    <a:p>
                      <a:pPr algn="r" fontAlgn="b"/>
                      <a:r>
                        <a:rPr lang="de-AT" b="0" u="none" strike="noStrike">
                          <a:solidFill>
                            <a:srgbClr val="999999"/>
                          </a:solidFill>
                          <a:effectLst/>
                        </a:rPr>
                        <a:t>41</a:t>
                      </a:r>
                    </a:p>
                  </a:txBody>
                  <a:tcPr marL="266700" marR="114300" marT="95250" marB="85725" anchor="ctr"/>
                </a:tc>
                <a:tc>
                  <a:txBody>
                    <a:bodyPr/>
                    <a:lstStyle/>
                    <a:p>
                      <a:pPr algn="r" fontAlgn="base"/>
                      <a:r>
                        <a:rPr lang="de-AT" u="none" strike="noStrike">
                          <a:solidFill>
                            <a:srgbClr val="212121"/>
                          </a:solidFill>
                          <a:effectLst/>
                        </a:rPr>
                        <a:t>1,6</a:t>
                      </a:r>
                    </a:p>
                  </a:txBody>
                  <a:tcPr marL="266700" marR="114300" marT="95250" marB="85725" anchor="ctr"/>
                </a:tc>
                <a:tc>
                  <a:txBody>
                    <a:bodyPr/>
                    <a:lstStyle/>
                    <a:p>
                      <a:pPr algn="r" fontAlgn="base"/>
                      <a:r>
                        <a:rPr lang="de-AT" u="none" strike="noStrike">
                          <a:solidFill>
                            <a:srgbClr val="212121"/>
                          </a:solidFill>
                          <a:effectLst/>
                        </a:rPr>
                        <a:t>1 Minuten 55s</a:t>
                      </a:r>
                    </a:p>
                  </a:txBody>
                  <a:tcPr marL="266700" marR="114300" marT="95250" marB="85725" anchor="ctr"/>
                </a:tc>
                <a:tc>
                  <a:txBody>
                    <a:bodyPr/>
                    <a:lstStyle/>
                    <a:p>
                      <a:pPr algn="r" fontAlgn="base"/>
                      <a:r>
                        <a:rPr lang="de-AT" u="none" strike="noStrike" dirty="0">
                          <a:solidFill>
                            <a:srgbClr val="212121"/>
                          </a:solidFill>
                          <a:effectLst/>
                        </a:rPr>
                        <a:t>80 %</a:t>
                      </a:r>
                    </a:p>
                  </a:txBody>
                  <a:tcPr marL="266700" marR="190500" marT="95250" marB="85725" anchor="ctr"/>
                </a:tc>
                <a:extLst>
                  <a:ext uri="{0D108BD9-81ED-4DB2-BD59-A6C34878D82A}">
                    <a16:rowId xmlns:a16="http://schemas.microsoft.com/office/drawing/2014/main" val="1426137746"/>
                  </a:ext>
                </a:extLst>
              </a:tr>
            </a:tbl>
          </a:graphicData>
        </a:graphic>
      </p:graphicFrame>
    </p:spTree>
    <p:extLst>
      <p:ext uri="{BB962C8B-B14F-4D97-AF65-F5344CB8AC3E}">
        <p14:creationId xmlns:p14="http://schemas.microsoft.com/office/powerpoint/2010/main" val="334102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3F9CA-44D2-466C-8B58-2CDEFA1A62F4}"/>
              </a:ext>
            </a:extLst>
          </p:cNvPr>
          <p:cNvSpPr>
            <a:spLocks noGrp="1"/>
          </p:cNvSpPr>
          <p:nvPr>
            <p:ph type="title"/>
          </p:nvPr>
        </p:nvSpPr>
        <p:spPr/>
        <p:txBody>
          <a:bodyPr/>
          <a:lstStyle/>
          <a:p>
            <a:r>
              <a:rPr lang="de-AT" dirty="0"/>
              <a:t>Wann</a:t>
            </a:r>
          </a:p>
        </p:txBody>
      </p:sp>
      <p:pic>
        <p:nvPicPr>
          <p:cNvPr id="8" name="Inhaltsplatzhalter 7">
            <a:extLst>
              <a:ext uri="{FF2B5EF4-FFF2-40B4-BE49-F238E27FC236}">
                <a16:creationId xmlns:a16="http://schemas.microsoft.com/office/drawing/2014/main" id="{0C95F070-98A4-49EC-A1EC-C19C6D11A8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956" y="2890181"/>
            <a:ext cx="5889910" cy="3132931"/>
          </a:xfrm>
        </p:spPr>
      </p:pic>
      <p:pic>
        <p:nvPicPr>
          <p:cNvPr id="14" name="Grafik 13">
            <a:extLst>
              <a:ext uri="{FF2B5EF4-FFF2-40B4-BE49-F238E27FC236}">
                <a16:creationId xmlns:a16="http://schemas.microsoft.com/office/drawing/2014/main" id="{A75DDC17-FE2A-429E-B947-DDC11847F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216" y="3200400"/>
            <a:ext cx="5306699" cy="2822712"/>
          </a:xfrm>
          <a:prstGeom prst="rect">
            <a:avLst/>
          </a:prstGeom>
        </p:spPr>
      </p:pic>
    </p:spTree>
    <p:extLst>
      <p:ext uri="{BB962C8B-B14F-4D97-AF65-F5344CB8AC3E}">
        <p14:creationId xmlns:p14="http://schemas.microsoft.com/office/powerpoint/2010/main" val="3913425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92E09-CA37-446F-8643-F8FB0F3FE4B7}"/>
              </a:ext>
            </a:extLst>
          </p:cNvPr>
          <p:cNvSpPr>
            <a:spLocks noGrp="1"/>
          </p:cNvSpPr>
          <p:nvPr>
            <p:ph type="title"/>
          </p:nvPr>
        </p:nvSpPr>
        <p:spPr/>
        <p:txBody>
          <a:bodyPr/>
          <a:lstStyle/>
          <a:p>
            <a:r>
              <a:rPr lang="de-AT" dirty="0"/>
              <a:t>Besucher Devices 2021</a:t>
            </a:r>
          </a:p>
        </p:txBody>
      </p:sp>
      <p:graphicFrame>
        <p:nvGraphicFramePr>
          <p:cNvPr id="6" name="Inhaltsplatzhalter 5">
            <a:extLst>
              <a:ext uri="{FF2B5EF4-FFF2-40B4-BE49-F238E27FC236}">
                <a16:creationId xmlns:a16="http://schemas.microsoft.com/office/drawing/2014/main" id="{70E78670-B65E-4493-BD87-C034F06D9136}"/>
              </a:ext>
            </a:extLst>
          </p:cNvPr>
          <p:cNvGraphicFramePr>
            <a:graphicFrameLocks noGrp="1"/>
          </p:cNvGraphicFramePr>
          <p:nvPr>
            <p:ph idx="1"/>
            <p:extLst>
              <p:ext uri="{D42A27DB-BD31-4B8C-83A1-F6EECF244321}">
                <p14:modId xmlns:p14="http://schemas.microsoft.com/office/powerpoint/2010/main" val="4234810186"/>
              </p:ext>
            </p:extLst>
          </p:nvPr>
        </p:nvGraphicFramePr>
        <p:xfrm>
          <a:off x="838200" y="1825625"/>
          <a:ext cx="4091609"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elle 7">
            <a:extLst>
              <a:ext uri="{FF2B5EF4-FFF2-40B4-BE49-F238E27FC236}">
                <a16:creationId xmlns:a16="http://schemas.microsoft.com/office/drawing/2014/main" id="{F8F154A5-1BFA-490D-8680-31DD13F6A0DA}"/>
              </a:ext>
            </a:extLst>
          </p:cNvPr>
          <p:cNvGraphicFramePr>
            <a:graphicFrameLocks noGrp="1"/>
          </p:cNvGraphicFramePr>
          <p:nvPr>
            <p:extLst>
              <p:ext uri="{D42A27DB-BD31-4B8C-83A1-F6EECF244321}">
                <p14:modId xmlns:p14="http://schemas.microsoft.com/office/powerpoint/2010/main" val="1379000690"/>
              </p:ext>
            </p:extLst>
          </p:nvPr>
        </p:nvGraphicFramePr>
        <p:xfrm>
          <a:off x="6804838" y="452201"/>
          <a:ext cx="4790558" cy="3235960"/>
        </p:xfrm>
        <a:graphic>
          <a:graphicData uri="http://schemas.openxmlformats.org/drawingml/2006/table">
            <a:tbl>
              <a:tblPr firstRow="1" bandRow="1">
                <a:tableStyleId>{5C22544A-7EE6-4342-B048-85BDC9FD1C3A}</a:tableStyleId>
              </a:tblPr>
              <a:tblGrid>
                <a:gridCol w="2395279">
                  <a:extLst>
                    <a:ext uri="{9D8B030D-6E8A-4147-A177-3AD203B41FA5}">
                      <a16:colId xmlns:a16="http://schemas.microsoft.com/office/drawing/2014/main" val="2296211328"/>
                    </a:ext>
                  </a:extLst>
                </a:gridCol>
                <a:gridCol w="2395279">
                  <a:extLst>
                    <a:ext uri="{9D8B030D-6E8A-4147-A177-3AD203B41FA5}">
                      <a16:colId xmlns:a16="http://schemas.microsoft.com/office/drawing/2014/main" val="2678177477"/>
                    </a:ext>
                  </a:extLst>
                </a:gridCol>
              </a:tblGrid>
              <a:tr h="370840">
                <a:tc>
                  <a:txBody>
                    <a:bodyPr/>
                    <a:lstStyle/>
                    <a:p>
                      <a:r>
                        <a:rPr lang="de-AT" dirty="0"/>
                        <a:t>Modell</a:t>
                      </a:r>
                    </a:p>
                  </a:txBody>
                  <a:tcPr/>
                </a:tc>
                <a:tc>
                  <a:txBody>
                    <a:bodyPr/>
                    <a:lstStyle/>
                    <a:p>
                      <a:r>
                        <a:rPr lang="de-AT" dirty="0"/>
                        <a:t>% der Besuche</a:t>
                      </a:r>
                    </a:p>
                  </a:txBody>
                  <a:tcPr/>
                </a:tc>
                <a:extLst>
                  <a:ext uri="{0D108BD9-81ED-4DB2-BD59-A6C34878D82A}">
                    <a16:rowId xmlns:a16="http://schemas.microsoft.com/office/drawing/2014/main" val="362083558"/>
                  </a:ext>
                </a:extLst>
              </a:tr>
              <a:tr h="370840">
                <a:tc>
                  <a:txBody>
                    <a:bodyPr/>
                    <a:lstStyle/>
                    <a:p>
                      <a:r>
                        <a:rPr lang="de-AT" dirty="0"/>
                        <a:t>Desktop</a:t>
                      </a:r>
                    </a:p>
                  </a:txBody>
                  <a:tcPr/>
                </a:tc>
                <a:tc>
                  <a:txBody>
                    <a:bodyPr/>
                    <a:lstStyle/>
                    <a:p>
                      <a:r>
                        <a:rPr lang="de-AT" dirty="0"/>
                        <a:t>39%</a:t>
                      </a:r>
                    </a:p>
                  </a:txBody>
                  <a:tcPr/>
                </a:tc>
                <a:extLst>
                  <a:ext uri="{0D108BD9-81ED-4DB2-BD59-A6C34878D82A}">
                    <a16:rowId xmlns:a16="http://schemas.microsoft.com/office/drawing/2014/main" val="1151637461"/>
                  </a:ext>
                </a:extLst>
              </a:tr>
              <a:tr h="370840">
                <a:tc>
                  <a:txBody>
                    <a:bodyPr/>
                    <a:lstStyle/>
                    <a:p>
                      <a:r>
                        <a:rPr lang="de-AT" dirty="0"/>
                        <a:t>Apple – iPhone</a:t>
                      </a:r>
                    </a:p>
                  </a:txBody>
                  <a:tcPr/>
                </a:tc>
                <a:tc>
                  <a:txBody>
                    <a:bodyPr/>
                    <a:lstStyle/>
                    <a:p>
                      <a:r>
                        <a:rPr lang="de-AT" dirty="0"/>
                        <a:t>21,4%</a:t>
                      </a:r>
                    </a:p>
                  </a:txBody>
                  <a:tcPr/>
                </a:tc>
                <a:extLst>
                  <a:ext uri="{0D108BD9-81ED-4DB2-BD59-A6C34878D82A}">
                    <a16:rowId xmlns:a16="http://schemas.microsoft.com/office/drawing/2014/main" val="3131123647"/>
                  </a:ext>
                </a:extLst>
              </a:tr>
              <a:tr h="370840">
                <a:tc>
                  <a:txBody>
                    <a:bodyPr/>
                    <a:lstStyle/>
                    <a:p>
                      <a:r>
                        <a:rPr lang="de-AT" dirty="0"/>
                        <a:t>Unbekannt</a:t>
                      </a:r>
                    </a:p>
                  </a:txBody>
                  <a:tcPr/>
                </a:tc>
                <a:tc>
                  <a:txBody>
                    <a:bodyPr/>
                    <a:lstStyle/>
                    <a:p>
                      <a:r>
                        <a:rPr lang="de-AT" dirty="0"/>
                        <a:t>6,9%</a:t>
                      </a:r>
                    </a:p>
                  </a:txBody>
                  <a:tcPr/>
                </a:tc>
                <a:extLst>
                  <a:ext uri="{0D108BD9-81ED-4DB2-BD59-A6C34878D82A}">
                    <a16:rowId xmlns:a16="http://schemas.microsoft.com/office/drawing/2014/main" val="228322677"/>
                  </a:ext>
                </a:extLst>
              </a:tr>
              <a:tr h="370840">
                <a:tc>
                  <a:txBody>
                    <a:bodyPr/>
                    <a:lstStyle/>
                    <a:p>
                      <a:r>
                        <a:rPr lang="de-AT" dirty="0"/>
                        <a:t>Apple – Desktop</a:t>
                      </a:r>
                    </a:p>
                  </a:txBody>
                  <a:tcPr/>
                </a:tc>
                <a:tc>
                  <a:txBody>
                    <a:bodyPr/>
                    <a:lstStyle/>
                    <a:p>
                      <a:r>
                        <a:rPr lang="de-AT" dirty="0"/>
                        <a:t>5,3%</a:t>
                      </a:r>
                    </a:p>
                  </a:txBody>
                  <a:tcPr/>
                </a:tc>
                <a:extLst>
                  <a:ext uri="{0D108BD9-81ED-4DB2-BD59-A6C34878D82A}">
                    <a16:rowId xmlns:a16="http://schemas.microsoft.com/office/drawing/2014/main" val="153826314"/>
                  </a:ext>
                </a:extLst>
              </a:tr>
              <a:tr h="370840">
                <a:tc>
                  <a:txBody>
                    <a:bodyPr/>
                    <a:lstStyle/>
                    <a:p>
                      <a:r>
                        <a:rPr lang="de-AT" dirty="0" err="1"/>
                        <a:t>Huawai</a:t>
                      </a:r>
                      <a:r>
                        <a:rPr lang="de-AT" dirty="0"/>
                        <a:t> – P20</a:t>
                      </a:r>
                    </a:p>
                  </a:txBody>
                  <a:tcPr/>
                </a:tc>
                <a:tc>
                  <a:txBody>
                    <a:bodyPr/>
                    <a:lstStyle/>
                    <a:p>
                      <a:r>
                        <a:rPr lang="de-AT" dirty="0"/>
                        <a:t>2,5%</a:t>
                      </a:r>
                    </a:p>
                  </a:txBody>
                  <a:tcPr/>
                </a:tc>
                <a:extLst>
                  <a:ext uri="{0D108BD9-81ED-4DB2-BD59-A6C34878D82A}">
                    <a16:rowId xmlns:a16="http://schemas.microsoft.com/office/drawing/2014/main" val="2488802290"/>
                  </a:ext>
                </a:extLst>
              </a:tr>
              <a:tr h="370840">
                <a:tc>
                  <a:txBody>
                    <a:bodyPr/>
                    <a:lstStyle/>
                    <a:p>
                      <a:r>
                        <a:rPr lang="de-AT" dirty="0" err="1"/>
                        <a:t>Huawai</a:t>
                      </a:r>
                      <a:r>
                        <a:rPr lang="de-AT" dirty="0"/>
                        <a:t> – P30 Lite Dual SIM</a:t>
                      </a:r>
                    </a:p>
                  </a:txBody>
                  <a:tcPr/>
                </a:tc>
                <a:tc>
                  <a:txBody>
                    <a:bodyPr/>
                    <a:lstStyle/>
                    <a:p>
                      <a:r>
                        <a:rPr lang="de-AT" dirty="0"/>
                        <a:t>1,6%</a:t>
                      </a:r>
                    </a:p>
                  </a:txBody>
                  <a:tcPr/>
                </a:tc>
                <a:extLst>
                  <a:ext uri="{0D108BD9-81ED-4DB2-BD59-A6C34878D82A}">
                    <a16:rowId xmlns:a16="http://schemas.microsoft.com/office/drawing/2014/main" val="4069666607"/>
                  </a:ext>
                </a:extLst>
              </a:tr>
              <a:tr h="370840">
                <a:tc>
                  <a:txBody>
                    <a:bodyPr/>
                    <a:lstStyle/>
                    <a:p>
                      <a:r>
                        <a:rPr lang="de-AT" dirty="0" err="1"/>
                        <a:t>Huawai</a:t>
                      </a:r>
                      <a:r>
                        <a:rPr lang="de-AT" dirty="0"/>
                        <a:t> – P20 Lite</a:t>
                      </a:r>
                    </a:p>
                  </a:txBody>
                  <a:tcPr/>
                </a:tc>
                <a:tc>
                  <a:txBody>
                    <a:bodyPr/>
                    <a:lstStyle/>
                    <a:p>
                      <a:r>
                        <a:rPr lang="de-AT" dirty="0"/>
                        <a:t>1%</a:t>
                      </a:r>
                    </a:p>
                  </a:txBody>
                  <a:tcPr/>
                </a:tc>
                <a:extLst>
                  <a:ext uri="{0D108BD9-81ED-4DB2-BD59-A6C34878D82A}">
                    <a16:rowId xmlns:a16="http://schemas.microsoft.com/office/drawing/2014/main" val="3657028541"/>
                  </a:ext>
                </a:extLst>
              </a:tr>
            </a:tbl>
          </a:graphicData>
        </a:graphic>
      </p:graphicFrame>
      <p:graphicFrame>
        <p:nvGraphicFramePr>
          <p:cNvPr id="8" name="Tabelle 8">
            <a:extLst>
              <a:ext uri="{FF2B5EF4-FFF2-40B4-BE49-F238E27FC236}">
                <a16:creationId xmlns:a16="http://schemas.microsoft.com/office/drawing/2014/main" id="{EEFD6949-8287-4F67-AE11-46A74170A3B1}"/>
              </a:ext>
            </a:extLst>
          </p:cNvPr>
          <p:cNvGraphicFramePr>
            <a:graphicFrameLocks noGrp="1"/>
          </p:cNvGraphicFramePr>
          <p:nvPr>
            <p:extLst>
              <p:ext uri="{D42A27DB-BD31-4B8C-83A1-F6EECF244321}">
                <p14:modId xmlns:p14="http://schemas.microsoft.com/office/powerpoint/2010/main" val="78852542"/>
              </p:ext>
            </p:extLst>
          </p:nvPr>
        </p:nvGraphicFramePr>
        <p:xfrm>
          <a:off x="6507717" y="4001294"/>
          <a:ext cx="5384800" cy="259588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1636295605"/>
                    </a:ext>
                  </a:extLst>
                </a:gridCol>
                <a:gridCol w="2692400">
                  <a:extLst>
                    <a:ext uri="{9D8B030D-6E8A-4147-A177-3AD203B41FA5}">
                      <a16:colId xmlns:a16="http://schemas.microsoft.com/office/drawing/2014/main" val="3805416131"/>
                    </a:ext>
                  </a:extLst>
                </a:gridCol>
              </a:tblGrid>
              <a:tr h="370840">
                <a:tc>
                  <a:txBody>
                    <a:bodyPr/>
                    <a:lstStyle/>
                    <a:p>
                      <a:r>
                        <a:rPr lang="de-AT" dirty="0"/>
                        <a:t>Auflösung</a:t>
                      </a:r>
                    </a:p>
                  </a:txBody>
                  <a:tcPr/>
                </a:tc>
                <a:tc>
                  <a:txBody>
                    <a:bodyPr/>
                    <a:lstStyle/>
                    <a:p>
                      <a:r>
                        <a:rPr lang="de-AT" dirty="0"/>
                        <a:t>% der Besuche</a:t>
                      </a:r>
                    </a:p>
                  </a:txBody>
                  <a:tcPr/>
                </a:tc>
                <a:extLst>
                  <a:ext uri="{0D108BD9-81ED-4DB2-BD59-A6C34878D82A}">
                    <a16:rowId xmlns:a16="http://schemas.microsoft.com/office/drawing/2014/main" val="542088941"/>
                  </a:ext>
                </a:extLst>
              </a:tr>
              <a:tr h="370840">
                <a:tc>
                  <a:txBody>
                    <a:bodyPr/>
                    <a:lstStyle/>
                    <a:p>
                      <a:r>
                        <a:rPr lang="de-AT" dirty="0"/>
                        <a:t>1920x1080</a:t>
                      </a:r>
                    </a:p>
                  </a:txBody>
                  <a:tcPr/>
                </a:tc>
                <a:tc>
                  <a:txBody>
                    <a:bodyPr/>
                    <a:lstStyle/>
                    <a:p>
                      <a:r>
                        <a:rPr lang="de-AT" dirty="0"/>
                        <a:t>12,3%</a:t>
                      </a:r>
                    </a:p>
                  </a:txBody>
                  <a:tcPr/>
                </a:tc>
                <a:extLst>
                  <a:ext uri="{0D108BD9-81ED-4DB2-BD59-A6C34878D82A}">
                    <a16:rowId xmlns:a16="http://schemas.microsoft.com/office/drawing/2014/main" val="2837088050"/>
                  </a:ext>
                </a:extLst>
              </a:tr>
              <a:tr h="370840">
                <a:tc>
                  <a:txBody>
                    <a:bodyPr/>
                    <a:lstStyle/>
                    <a:p>
                      <a:r>
                        <a:rPr lang="de-AT" dirty="0"/>
                        <a:t>unbekannt</a:t>
                      </a:r>
                    </a:p>
                  </a:txBody>
                  <a:tcPr/>
                </a:tc>
                <a:tc>
                  <a:txBody>
                    <a:bodyPr/>
                    <a:lstStyle/>
                    <a:p>
                      <a:r>
                        <a:rPr lang="de-AT" dirty="0"/>
                        <a:t>8,1%</a:t>
                      </a:r>
                    </a:p>
                  </a:txBody>
                  <a:tcPr/>
                </a:tc>
                <a:extLst>
                  <a:ext uri="{0D108BD9-81ED-4DB2-BD59-A6C34878D82A}">
                    <a16:rowId xmlns:a16="http://schemas.microsoft.com/office/drawing/2014/main" val="2093503589"/>
                  </a:ext>
                </a:extLst>
              </a:tr>
              <a:tr h="370840">
                <a:tc>
                  <a:txBody>
                    <a:bodyPr/>
                    <a:lstStyle/>
                    <a:p>
                      <a:r>
                        <a:rPr lang="de-AT" dirty="0"/>
                        <a:t>414x896</a:t>
                      </a:r>
                    </a:p>
                  </a:txBody>
                  <a:tcPr/>
                </a:tc>
                <a:tc>
                  <a:txBody>
                    <a:bodyPr/>
                    <a:lstStyle/>
                    <a:p>
                      <a:r>
                        <a:rPr lang="de-AT" dirty="0"/>
                        <a:t>6,2%</a:t>
                      </a:r>
                    </a:p>
                  </a:txBody>
                  <a:tcPr/>
                </a:tc>
                <a:extLst>
                  <a:ext uri="{0D108BD9-81ED-4DB2-BD59-A6C34878D82A}">
                    <a16:rowId xmlns:a16="http://schemas.microsoft.com/office/drawing/2014/main" val="2852570262"/>
                  </a:ext>
                </a:extLst>
              </a:tr>
              <a:tr h="370840">
                <a:tc>
                  <a:txBody>
                    <a:bodyPr/>
                    <a:lstStyle/>
                    <a:p>
                      <a:r>
                        <a:rPr lang="de-AT" dirty="0"/>
                        <a:t>375x667</a:t>
                      </a:r>
                    </a:p>
                  </a:txBody>
                  <a:tcPr/>
                </a:tc>
                <a:tc>
                  <a:txBody>
                    <a:bodyPr/>
                    <a:lstStyle/>
                    <a:p>
                      <a:r>
                        <a:rPr lang="de-AT" dirty="0"/>
                        <a:t>5,7%</a:t>
                      </a:r>
                    </a:p>
                  </a:txBody>
                  <a:tcPr/>
                </a:tc>
                <a:extLst>
                  <a:ext uri="{0D108BD9-81ED-4DB2-BD59-A6C34878D82A}">
                    <a16:rowId xmlns:a16="http://schemas.microsoft.com/office/drawing/2014/main" val="4063081503"/>
                  </a:ext>
                </a:extLst>
              </a:tr>
              <a:tr h="370840">
                <a:tc>
                  <a:txBody>
                    <a:bodyPr/>
                    <a:lstStyle/>
                    <a:p>
                      <a:r>
                        <a:rPr lang="de-AT" dirty="0"/>
                        <a:t>375x812</a:t>
                      </a:r>
                    </a:p>
                  </a:txBody>
                  <a:tcPr/>
                </a:tc>
                <a:tc>
                  <a:txBody>
                    <a:bodyPr/>
                    <a:lstStyle/>
                    <a:p>
                      <a:r>
                        <a:rPr lang="de-AT" dirty="0"/>
                        <a:t>5,5%</a:t>
                      </a:r>
                    </a:p>
                  </a:txBody>
                  <a:tcPr/>
                </a:tc>
                <a:extLst>
                  <a:ext uri="{0D108BD9-81ED-4DB2-BD59-A6C34878D82A}">
                    <a16:rowId xmlns:a16="http://schemas.microsoft.com/office/drawing/2014/main" val="1388219799"/>
                  </a:ext>
                </a:extLst>
              </a:tr>
              <a:tr h="370840">
                <a:tc>
                  <a:txBody>
                    <a:bodyPr/>
                    <a:lstStyle/>
                    <a:p>
                      <a:r>
                        <a:rPr lang="de-AT" dirty="0"/>
                        <a:t>1536x864</a:t>
                      </a:r>
                    </a:p>
                  </a:txBody>
                  <a:tcPr/>
                </a:tc>
                <a:tc>
                  <a:txBody>
                    <a:bodyPr/>
                    <a:lstStyle/>
                    <a:p>
                      <a:r>
                        <a:rPr lang="de-AT" dirty="0"/>
                        <a:t>4,5%</a:t>
                      </a:r>
                    </a:p>
                  </a:txBody>
                  <a:tcPr/>
                </a:tc>
                <a:extLst>
                  <a:ext uri="{0D108BD9-81ED-4DB2-BD59-A6C34878D82A}">
                    <a16:rowId xmlns:a16="http://schemas.microsoft.com/office/drawing/2014/main" val="2162308368"/>
                  </a:ext>
                </a:extLst>
              </a:tr>
            </a:tbl>
          </a:graphicData>
        </a:graphic>
      </p:graphicFrame>
    </p:spTree>
    <p:extLst>
      <p:ext uri="{BB962C8B-B14F-4D97-AF65-F5344CB8AC3E}">
        <p14:creationId xmlns:p14="http://schemas.microsoft.com/office/powerpoint/2010/main" val="382098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F3CD1-3F68-405F-8D57-7A6C04F4D0D8}"/>
              </a:ext>
            </a:extLst>
          </p:cNvPr>
          <p:cNvSpPr>
            <a:spLocks noGrp="1"/>
          </p:cNvSpPr>
          <p:nvPr>
            <p:ph type="title"/>
          </p:nvPr>
        </p:nvSpPr>
        <p:spPr/>
        <p:txBody>
          <a:bodyPr/>
          <a:lstStyle/>
          <a:p>
            <a:r>
              <a:rPr lang="de-AT" dirty="0"/>
              <a:t>Besucher Devices 2021</a:t>
            </a:r>
          </a:p>
        </p:txBody>
      </p:sp>
      <p:graphicFrame>
        <p:nvGraphicFramePr>
          <p:cNvPr id="4" name="Tabelle 4">
            <a:extLst>
              <a:ext uri="{FF2B5EF4-FFF2-40B4-BE49-F238E27FC236}">
                <a16:creationId xmlns:a16="http://schemas.microsoft.com/office/drawing/2014/main" id="{26D8B850-8AA1-46D4-A5A3-24DC7C57F4D6}"/>
              </a:ext>
            </a:extLst>
          </p:cNvPr>
          <p:cNvGraphicFramePr>
            <a:graphicFrameLocks noGrp="1"/>
          </p:cNvGraphicFramePr>
          <p:nvPr>
            <p:ph idx="1"/>
            <p:extLst>
              <p:ext uri="{D42A27DB-BD31-4B8C-83A1-F6EECF244321}">
                <p14:modId xmlns:p14="http://schemas.microsoft.com/office/powerpoint/2010/main" val="1365262220"/>
              </p:ext>
            </p:extLst>
          </p:nvPr>
        </p:nvGraphicFramePr>
        <p:xfrm>
          <a:off x="838200" y="1825625"/>
          <a:ext cx="4648200" cy="2966720"/>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1626834651"/>
                    </a:ext>
                  </a:extLst>
                </a:gridCol>
                <a:gridCol w="2324100">
                  <a:extLst>
                    <a:ext uri="{9D8B030D-6E8A-4147-A177-3AD203B41FA5}">
                      <a16:colId xmlns:a16="http://schemas.microsoft.com/office/drawing/2014/main" val="1262579368"/>
                    </a:ext>
                  </a:extLst>
                </a:gridCol>
              </a:tblGrid>
              <a:tr h="370840">
                <a:tc>
                  <a:txBody>
                    <a:bodyPr/>
                    <a:lstStyle/>
                    <a:p>
                      <a:r>
                        <a:rPr lang="de-AT" dirty="0"/>
                        <a:t>Betriebssystem</a:t>
                      </a:r>
                    </a:p>
                  </a:txBody>
                  <a:tcPr/>
                </a:tc>
                <a:tc>
                  <a:txBody>
                    <a:bodyPr/>
                    <a:lstStyle/>
                    <a:p>
                      <a:r>
                        <a:rPr lang="de-AT" dirty="0"/>
                        <a:t>% der Besuche</a:t>
                      </a:r>
                    </a:p>
                  </a:txBody>
                  <a:tcPr/>
                </a:tc>
                <a:extLst>
                  <a:ext uri="{0D108BD9-81ED-4DB2-BD59-A6C34878D82A}">
                    <a16:rowId xmlns:a16="http://schemas.microsoft.com/office/drawing/2014/main" val="27685357"/>
                  </a:ext>
                </a:extLst>
              </a:tr>
              <a:tr h="370840">
                <a:tc>
                  <a:txBody>
                    <a:bodyPr/>
                    <a:lstStyle/>
                    <a:p>
                      <a:r>
                        <a:rPr lang="de-AT" dirty="0"/>
                        <a:t>Windows 10</a:t>
                      </a:r>
                    </a:p>
                  </a:txBody>
                  <a:tcPr/>
                </a:tc>
                <a:tc>
                  <a:txBody>
                    <a:bodyPr/>
                    <a:lstStyle/>
                    <a:p>
                      <a:r>
                        <a:rPr lang="de-AT" dirty="0"/>
                        <a:t>32,4%</a:t>
                      </a:r>
                    </a:p>
                  </a:txBody>
                  <a:tcPr/>
                </a:tc>
                <a:extLst>
                  <a:ext uri="{0D108BD9-81ED-4DB2-BD59-A6C34878D82A}">
                    <a16:rowId xmlns:a16="http://schemas.microsoft.com/office/drawing/2014/main" val="148751449"/>
                  </a:ext>
                </a:extLst>
              </a:tr>
              <a:tr h="370840">
                <a:tc>
                  <a:txBody>
                    <a:bodyPr/>
                    <a:lstStyle/>
                    <a:p>
                      <a:r>
                        <a:rPr lang="de-AT" dirty="0"/>
                        <a:t>Android 10</a:t>
                      </a:r>
                    </a:p>
                  </a:txBody>
                  <a:tcPr/>
                </a:tc>
                <a:tc>
                  <a:txBody>
                    <a:bodyPr/>
                    <a:lstStyle/>
                    <a:p>
                      <a:r>
                        <a:rPr lang="de-AT" dirty="0"/>
                        <a:t>11,4%</a:t>
                      </a:r>
                    </a:p>
                  </a:txBody>
                  <a:tcPr/>
                </a:tc>
                <a:extLst>
                  <a:ext uri="{0D108BD9-81ED-4DB2-BD59-A6C34878D82A}">
                    <a16:rowId xmlns:a16="http://schemas.microsoft.com/office/drawing/2014/main" val="2712604502"/>
                  </a:ext>
                </a:extLst>
              </a:tr>
              <a:tr h="370840">
                <a:tc>
                  <a:txBody>
                    <a:bodyPr/>
                    <a:lstStyle/>
                    <a:p>
                      <a:r>
                        <a:rPr lang="de-AT" dirty="0"/>
                        <a:t>iOS 14.4</a:t>
                      </a:r>
                    </a:p>
                  </a:txBody>
                  <a:tcPr/>
                </a:tc>
                <a:tc>
                  <a:txBody>
                    <a:bodyPr/>
                    <a:lstStyle/>
                    <a:p>
                      <a:r>
                        <a:rPr lang="de-AT" dirty="0"/>
                        <a:t>10,5%</a:t>
                      </a:r>
                    </a:p>
                  </a:txBody>
                  <a:tcPr/>
                </a:tc>
                <a:extLst>
                  <a:ext uri="{0D108BD9-81ED-4DB2-BD59-A6C34878D82A}">
                    <a16:rowId xmlns:a16="http://schemas.microsoft.com/office/drawing/2014/main" val="2020651667"/>
                  </a:ext>
                </a:extLst>
              </a:tr>
              <a:tr h="370840">
                <a:tc>
                  <a:txBody>
                    <a:bodyPr/>
                    <a:lstStyle/>
                    <a:p>
                      <a:r>
                        <a:rPr lang="de-AT" dirty="0"/>
                        <a:t>unbekannt</a:t>
                      </a:r>
                    </a:p>
                  </a:txBody>
                  <a:tcPr/>
                </a:tc>
                <a:tc>
                  <a:txBody>
                    <a:bodyPr/>
                    <a:lstStyle/>
                    <a:p>
                      <a:r>
                        <a:rPr lang="de-AT" dirty="0"/>
                        <a:t>6,9%</a:t>
                      </a:r>
                    </a:p>
                  </a:txBody>
                  <a:tcPr/>
                </a:tc>
                <a:extLst>
                  <a:ext uri="{0D108BD9-81ED-4DB2-BD59-A6C34878D82A}">
                    <a16:rowId xmlns:a16="http://schemas.microsoft.com/office/drawing/2014/main" val="2070298738"/>
                  </a:ext>
                </a:extLst>
              </a:tr>
              <a:tr h="370840">
                <a:tc>
                  <a:txBody>
                    <a:bodyPr/>
                    <a:lstStyle/>
                    <a:p>
                      <a:r>
                        <a:rPr lang="de-AT" dirty="0"/>
                        <a:t>Android 11</a:t>
                      </a:r>
                    </a:p>
                  </a:txBody>
                  <a:tcPr/>
                </a:tc>
                <a:tc>
                  <a:txBody>
                    <a:bodyPr/>
                    <a:lstStyle/>
                    <a:p>
                      <a:r>
                        <a:rPr lang="de-AT" dirty="0"/>
                        <a:t>4,8%</a:t>
                      </a:r>
                    </a:p>
                  </a:txBody>
                  <a:tcPr/>
                </a:tc>
                <a:extLst>
                  <a:ext uri="{0D108BD9-81ED-4DB2-BD59-A6C34878D82A}">
                    <a16:rowId xmlns:a16="http://schemas.microsoft.com/office/drawing/2014/main" val="311647776"/>
                  </a:ext>
                </a:extLst>
              </a:tr>
              <a:tr h="370840">
                <a:tc>
                  <a:txBody>
                    <a:bodyPr/>
                    <a:lstStyle/>
                    <a:p>
                      <a:r>
                        <a:rPr lang="de-AT" dirty="0"/>
                        <a:t>iOS 14.6</a:t>
                      </a:r>
                    </a:p>
                  </a:txBody>
                  <a:tcPr/>
                </a:tc>
                <a:tc>
                  <a:txBody>
                    <a:bodyPr/>
                    <a:lstStyle/>
                    <a:p>
                      <a:r>
                        <a:rPr lang="de-AT" dirty="0"/>
                        <a:t>4,1%</a:t>
                      </a:r>
                    </a:p>
                  </a:txBody>
                  <a:tcPr/>
                </a:tc>
                <a:extLst>
                  <a:ext uri="{0D108BD9-81ED-4DB2-BD59-A6C34878D82A}">
                    <a16:rowId xmlns:a16="http://schemas.microsoft.com/office/drawing/2014/main" val="2465023944"/>
                  </a:ext>
                </a:extLst>
              </a:tr>
              <a:tr h="370840">
                <a:tc>
                  <a:txBody>
                    <a:bodyPr/>
                    <a:lstStyle/>
                    <a:p>
                      <a:r>
                        <a:rPr lang="de-AT" dirty="0"/>
                        <a:t>Android 9</a:t>
                      </a:r>
                    </a:p>
                  </a:txBody>
                  <a:tcPr/>
                </a:tc>
                <a:tc>
                  <a:txBody>
                    <a:bodyPr/>
                    <a:lstStyle/>
                    <a:p>
                      <a:r>
                        <a:rPr lang="de-AT" dirty="0"/>
                        <a:t>3,8%</a:t>
                      </a:r>
                    </a:p>
                  </a:txBody>
                  <a:tcPr/>
                </a:tc>
                <a:extLst>
                  <a:ext uri="{0D108BD9-81ED-4DB2-BD59-A6C34878D82A}">
                    <a16:rowId xmlns:a16="http://schemas.microsoft.com/office/drawing/2014/main" val="3866149587"/>
                  </a:ext>
                </a:extLst>
              </a:tr>
            </a:tbl>
          </a:graphicData>
        </a:graphic>
      </p:graphicFrame>
      <p:graphicFrame>
        <p:nvGraphicFramePr>
          <p:cNvPr id="5" name="Tabelle 5">
            <a:extLst>
              <a:ext uri="{FF2B5EF4-FFF2-40B4-BE49-F238E27FC236}">
                <a16:creationId xmlns:a16="http://schemas.microsoft.com/office/drawing/2014/main" id="{3B3DCC97-D21C-4061-AC0F-13D8C39B0D29}"/>
              </a:ext>
            </a:extLst>
          </p:cNvPr>
          <p:cNvGraphicFramePr>
            <a:graphicFrameLocks noGrp="1"/>
          </p:cNvGraphicFramePr>
          <p:nvPr>
            <p:extLst>
              <p:ext uri="{D42A27DB-BD31-4B8C-83A1-F6EECF244321}">
                <p14:modId xmlns:p14="http://schemas.microsoft.com/office/powerpoint/2010/main" val="3583986547"/>
              </p:ext>
            </p:extLst>
          </p:nvPr>
        </p:nvGraphicFramePr>
        <p:xfrm>
          <a:off x="6223000" y="2196465"/>
          <a:ext cx="5130800" cy="2595880"/>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4037518771"/>
                    </a:ext>
                  </a:extLst>
                </a:gridCol>
                <a:gridCol w="2565400">
                  <a:extLst>
                    <a:ext uri="{9D8B030D-6E8A-4147-A177-3AD203B41FA5}">
                      <a16:colId xmlns:a16="http://schemas.microsoft.com/office/drawing/2014/main" val="415163688"/>
                    </a:ext>
                  </a:extLst>
                </a:gridCol>
              </a:tblGrid>
              <a:tr h="370840">
                <a:tc>
                  <a:txBody>
                    <a:bodyPr/>
                    <a:lstStyle/>
                    <a:p>
                      <a:r>
                        <a:rPr lang="de-AT" dirty="0"/>
                        <a:t>Browser</a:t>
                      </a:r>
                    </a:p>
                  </a:txBody>
                  <a:tcPr/>
                </a:tc>
                <a:tc>
                  <a:txBody>
                    <a:bodyPr/>
                    <a:lstStyle/>
                    <a:p>
                      <a:r>
                        <a:rPr lang="de-AT" dirty="0"/>
                        <a:t>% der Besuche</a:t>
                      </a:r>
                    </a:p>
                  </a:txBody>
                  <a:tcPr/>
                </a:tc>
                <a:extLst>
                  <a:ext uri="{0D108BD9-81ED-4DB2-BD59-A6C34878D82A}">
                    <a16:rowId xmlns:a16="http://schemas.microsoft.com/office/drawing/2014/main" val="4279755216"/>
                  </a:ext>
                </a:extLst>
              </a:tr>
              <a:tr h="370840">
                <a:tc>
                  <a:txBody>
                    <a:bodyPr/>
                    <a:lstStyle/>
                    <a:p>
                      <a:r>
                        <a:rPr lang="de-AT" dirty="0"/>
                        <a:t>Chrome</a:t>
                      </a:r>
                    </a:p>
                  </a:txBody>
                  <a:tcPr/>
                </a:tc>
                <a:tc>
                  <a:txBody>
                    <a:bodyPr/>
                    <a:lstStyle/>
                    <a:p>
                      <a:r>
                        <a:rPr lang="de-AT" dirty="0"/>
                        <a:t>22,8%</a:t>
                      </a:r>
                    </a:p>
                  </a:txBody>
                  <a:tcPr/>
                </a:tc>
                <a:extLst>
                  <a:ext uri="{0D108BD9-81ED-4DB2-BD59-A6C34878D82A}">
                    <a16:rowId xmlns:a16="http://schemas.microsoft.com/office/drawing/2014/main" val="1051054488"/>
                  </a:ext>
                </a:extLst>
              </a:tr>
              <a:tr h="370840">
                <a:tc>
                  <a:txBody>
                    <a:bodyPr/>
                    <a:lstStyle/>
                    <a:p>
                      <a:r>
                        <a:rPr lang="de-AT" dirty="0"/>
                        <a:t>Mobile Safari</a:t>
                      </a:r>
                    </a:p>
                  </a:txBody>
                  <a:tcPr/>
                </a:tc>
                <a:tc>
                  <a:txBody>
                    <a:bodyPr/>
                    <a:lstStyle/>
                    <a:p>
                      <a:r>
                        <a:rPr lang="de-AT" dirty="0"/>
                        <a:t>19,1%</a:t>
                      </a:r>
                    </a:p>
                  </a:txBody>
                  <a:tcPr/>
                </a:tc>
                <a:extLst>
                  <a:ext uri="{0D108BD9-81ED-4DB2-BD59-A6C34878D82A}">
                    <a16:rowId xmlns:a16="http://schemas.microsoft.com/office/drawing/2014/main" val="3533583837"/>
                  </a:ext>
                </a:extLst>
              </a:tr>
              <a:tr h="370840">
                <a:tc>
                  <a:txBody>
                    <a:bodyPr/>
                    <a:lstStyle/>
                    <a:p>
                      <a:r>
                        <a:rPr lang="de-AT" dirty="0"/>
                        <a:t>Chrome Mobile</a:t>
                      </a:r>
                    </a:p>
                  </a:txBody>
                  <a:tcPr/>
                </a:tc>
                <a:tc>
                  <a:txBody>
                    <a:bodyPr/>
                    <a:lstStyle/>
                    <a:p>
                      <a:r>
                        <a:rPr lang="de-AT" dirty="0"/>
                        <a:t>18,1%</a:t>
                      </a:r>
                    </a:p>
                  </a:txBody>
                  <a:tcPr/>
                </a:tc>
                <a:extLst>
                  <a:ext uri="{0D108BD9-81ED-4DB2-BD59-A6C34878D82A}">
                    <a16:rowId xmlns:a16="http://schemas.microsoft.com/office/drawing/2014/main" val="942348822"/>
                  </a:ext>
                </a:extLst>
              </a:tr>
              <a:tr h="370840">
                <a:tc>
                  <a:txBody>
                    <a:bodyPr/>
                    <a:lstStyle/>
                    <a:p>
                      <a:r>
                        <a:rPr lang="de-AT" dirty="0"/>
                        <a:t>Firefox</a:t>
                      </a:r>
                    </a:p>
                  </a:txBody>
                  <a:tcPr/>
                </a:tc>
                <a:tc>
                  <a:txBody>
                    <a:bodyPr/>
                    <a:lstStyle/>
                    <a:p>
                      <a:r>
                        <a:rPr lang="de-AT" dirty="0"/>
                        <a:t>8,2%</a:t>
                      </a:r>
                    </a:p>
                  </a:txBody>
                  <a:tcPr/>
                </a:tc>
                <a:extLst>
                  <a:ext uri="{0D108BD9-81ED-4DB2-BD59-A6C34878D82A}">
                    <a16:rowId xmlns:a16="http://schemas.microsoft.com/office/drawing/2014/main" val="1335615602"/>
                  </a:ext>
                </a:extLst>
              </a:tr>
              <a:tr h="370840">
                <a:tc>
                  <a:txBody>
                    <a:bodyPr/>
                    <a:lstStyle/>
                    <a:p>
                      <a:r>
                        <a:rPr lang="de-AT" dirty="0"/>
                        <a:t>Unbekannt</a:t>
                      </a:r>
                    </a:p>
                  </a:txBody>
                  <a:tcPr/>
                </a:tc>
                <a:tc>
                  <a:txBody>
                    <a:bodyPr/>
                    <a:lstStyle/>
                    <a:p>
                      <a:r>
                        <a:rPr lang="de-AT" dirty="0"/>
                        <a:t>7,9%</a:t>
                      </a:r>
                    </a:p>
                  </a:txBody>
                  <a:tcPr/>
                </a:tc>
                <a:extLst>
                  <a:ext uri="{0D108BD9-81ED-4DB2-BD59-A6C34878D82A}">
                    <a16:rowId xmlns:a16="http://schemas.microsoft.com/office/drawing/2014/main" val="1299912073"/>
                  </a:ext>
                </a:extLst>
              </a:tr>
              <a:tr h="370840">
                <a:tc>
                  <a:txBody>
                    <a:bodyPr/>
                    <a:lstStyle/>
                    <a:p>
                      <a:r>
                        <a:rPr lang="de-AT" dirty="0"/>
                        <a:t>Microsoft Edge</a:t>
                      </a:r>
                    </a:p>
                  </a:txBody>
                  <a:tcPr/>
                </a:tc>
                <a:tc>
                  <a:txBody>
                    <a:bodyPr/>
                    <a:lstStyle/>
                    <a:p>
                      <a:r>
                        <a:rPr lang="de-AT" dirty="0"/>
                        <a:t>6,5%</a:t>
                      </a:r>
                    </a:p>
                  </a:txBody>
                  <a:tcPr/>
                </a:tc>
                <a:extLst>
                  <a:ext uri="{0D108BD9-81ED-4DB2-BD59-A6C34878D82A}">
                    <a16:rowId xmlns:a16="http://schemas.microsoft.com/office/drawing/2014/main" val="504848808"/>
                  </a:ext>
                </a:extLst>
              </a:tr>
            </a:tbl>
          </a:graphicData>
        </a:graphic>
      </p:graphicFrame>
    </p:spTree>
    <p:extLst>
      <p:ext uri="{BB962C8B-B14F-4D97-AF65-F5344CB8AC3E}">
        <p14:creationId xmlns:p14="http://schemas.microsoft.com/office/powerpoint/2010/main" val="50864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6CFCA-60E5-4C4D-AF16-79340ED664F3}"/>
              </a:ext>
            </a:extLst>
          </p:cNvPr>
          <p:cNvSpPr>
            <a:spLocks noGrp="1"/>
          </p:cNvSpPr>
          <p:nvPr>
            <p:ph type="title"/>
          </p:nvPr>
        </p:nvSpPr>
        <p:spPr/>
        <p:txBody>
          <a:bodyPr/>
          <a:lstStyle/>
          <a:p>
            <a:r>
              <a:rPr lang="de-AT" dirty="0"/>
              <a:t>Top </a:t>
            </a:r>
            <a:r>
              <a:rPr lang="de-AT" dirty="0" err="1"/>
              <a:t>Outlinks</a:t>
            </a:r>
            <a:r>
              <a:rPr lang="de-AT" dirty="0"/>
              <a:t> 2021</a:t>
            </a:r>
          </a:p>
        </p:txBody>
      </p:sp>
      <p:graphicFrame>
        <p:nvGraphicFramePr>
          <p:cNvPr id="4" name="Tabelle 4">
            <a:extLst>
              <a:ext uri="{FF2B5EF4-FFF2-40B4-BE49-F238E27FC236}">
                <a16:creationId xmlns:a16="http://schemas.microsoft.com/office/drawing/2014/main" id="{98B31527-6450-49BA-BF2C-D0B1E0333E00}"/>
              </a:ext>
            </a:extLst>
          </p:cNvPr>
          <p:cNvGraphicFramePr>
            <a:graphicFrameLocks noGrp="1"/>
          </p:cNvGraphicFramePr>
          <p:nvPr>
            <p:ph idx="1"/>
            <p:extLst>
              <p:ext uri="{D42A27DB-BD31-4B8C-83A1-F6EECF244321}">
                <p14:modId xmlns:p14="http://schemas.microsoft.com/office/powerpoint/2010/main" val="3684633533"/>
              </p:ext>
            </p:extLst>
          </p:nvPr>
        </p:nvGraphicFramePr>
        <p:xfrm>
          <a:off x="838200" y="1825625"/>
          <a:ext cx="10515600" cy="7600950"/>
        </p:xfrm>
        <a:graphic>
          <a:graphicData uri="http://schemas.openxmlformats.org/drawingml/2006/table">
            <a:tbl>
              <a:tblPr firstRow="1" bandRow="1">
                <a:tableStyleId>{5C22544A-7EE6-4342-B048-85BDC9FD1C3A}</a:tableStyleId>
              </a:tblPr>
              <a:tblGrid>
                <a:gridCol w="3942715">
                  <a:extLst>
                    <a:ext uri="{9D8B030D-6E8A-4147-A177-3AD203B41FA5}">
                      <a16:colId xmlns:a16="http://schemas.microsoft.com/office/drawing/2014/main" val="290891731"/>
                    </a:ext>
                  </a:extLst>
                </a:gridCol>
                <a:gridCol w="2654206">
                  <a:extLst>
                    <a:ext uri="{9D8B030D-6E8A-4147-A177-3AD203B41FA5}">
                      <a16:colId xmlns:a16="http://schemas.microsoft.com/office/drawing/2014/main" val="2938792446"/>
                    </a:ext>
                  </a:extLst>
                </a:gridCol>
                <a:gridCol w="1607279">
                  <a:extLst>
                    <a:ext uri="{9D8B030D-6E8A-4147-A177-3AD203B41FA5}">
                      <a16:colId xmlns:a16="http://schemas.microsoft.com/office/drawing/2014/main" val="1092932322"/>
                    </a:ext>
                  </a:extLst>
                </a:gridCol>
                <a:gridCol w="208280">
                  <a:extLst>
                    <a:ext uri="{9D8B030D-6E8A-4147-A177-3AD203B41FA5}">
                      <a16:colId xmlns:a16="http://schemas.microsoft.com/office/drawing/2014/main" val="3554954853"/>
                    </a:ext>
                  </a:extLst>
                </a:gridCol>
                <a:gridCol w="2103120">
                  <a:extLst>
                    <a:ext uri="{9D8B030D-6E8A-4147-A177-3AD203B41FA5}">
                      <a16:colId xmlns:a16="http://schemas.microsoft.com/office/drawing/2014/main" val="451718877"/>
                    </a:ext>
                  </a:extLst>
                </a:gridCol>
              </a:tblGrid>
              <a:tr h="370840">
                <a:tc>
                  <a:txBody>
                    <a:bodyPr/>
                    <a:lstStyle/>
                    <a:p>
                      <a:pPr algn="l" fontAlgn="base"/>
                      <a:r>
                        <a:rPr lang="de-AT" b="0" cap="all" dirty="0">
                          <a:solidFill>
                            <a:srgbClr val="37474F"/>
                          </a:solidFill>
                          <a:effectLst/>
                        </a:rPr>
                        <a:t>GEWÄHLTER AUSGEHENDER VERWEIS</a:t>
                      </a:r>
                    </a:p>
                  </a:txBody>
                  <a:tcPr marL="190500" marR="57150" marT="152400" marB="152400" anchor="ctr"/>
                </a:tc>
                <a:tc>
                  <a:txBody>
                    <a:bodyPr/>
                    <a:lstStyle/>
                    <a:p>
                      <a:pPr algn="r" fontAlgn="base"/>
                      <a:r>
                        <a:rPr lang="de-AT" b="0" cap="all">
                          <a:solidFill>
                            <a:srgbClr val="37474F"/>
                          </a:solidFill>
                          <a:effectLst/>
                        </a:rPr>
                        <a:t>EINDEUTIGE KLICKS</a:t>
                      </a:r>
                    </a:p>
                  </a:txBody>
                  <a:tcPr marL="123825" marR="114300" marT="152400" marB="152400" anchor="ctr"/>
                </a:tc>
                <a:tc>
                  <a:txBody>
                    <a:bodyPr/>
                    <a:lstStyle/>
                    <a:p>
                      <a:pPr algn="r" fontAlgn="base"/>
                      <a:r>
                        <a:rPr lang="de-AT" b="0" cap="all">
                          <a:solidFill>
                            <a:srgbClr val="37474F"/>
                          </a:solidFill>
                          <a:effectLst/>
                        </a:rPr>
                        <a:t>KLICKS</a:t>
                      </a:r>
                    </a:p>
                  </a:txBody>
                  <a:tcPr marL="266700" marR="190500" marT="152400" marB="152400" anchor="ctr"/>
                </a:tc>
                <a:tc>
                  <a:txBody>
                    <a:bodyPr/>
                    <a:lstStyle/>
                    <a:p>
                      <a:endParaRPr lang="de-AT"/>
                    </a:p>
                  </a:txBody>
                  <a:tcPr/>
                </a:tc>
                <a:tc>
                  <a:txBody>
                    <a:bodyPr/>
                    <a:lstStyle/>
                    <a:p>
                      <a:endParaRPr lang="de-AT"/>
                    </a:p>
                  </a:txBody>
                  <a:tcPr/>
                </a:tc>
                <a:extLst>
                  <a:ext uri="{0D108BD9-81ED-4DB2-BD59-A6C34878D82A}">
                    <a16:rowId xmlns:a16="http://schemas.microsoft.com/office/drawing/2014/main" val="988654897"/>
                  </a:ext>
                </a:extLst>
              </a:tr>
              <a:tr h="370840">
                <a:tc>
                  <a:txBody>
                    <a:bodyPr/>
                    <a:lstStyle/>
                    <a:p>
                      <a:pPr algn="l" fontAlgn="base"/>
                      <a:r>
                        <a:rPr lang="de-AT" b="0" i="0" u="none" strike="noStrike" dirty="0">
                          <a:solidFill>
                            <a:srgbClr val="AAAAAA"/>
                          </a:solidFill>
                          <a:effectLst/>
                          <a:latin typeface="matomo"/>
                          <a:hlinkClick r:id="rId3"/>
                        </a:rPr>
                        <a:t>www.help.gv.at/Portal.Node/hlpd/public/content/45/Seite.450220.html</a:t>
                      </a:r>
                      <a:endParaRPr lang="de-AT" u="none" strike="noStrike" dirty="0">
                        <a:solidFill>
                          <a:srgbClr val="212121"/>
                        </a:solidFill>
                        <a:effectLst/>
                      </a:endParaRPr>
                    </a:p>
                  </a:txBody>
                  <a:tcPr marL="190500" marT="95250" marB="85725" anchor="ctr"/>
                </a:tc>
                <a:tc>
                  <a:txBody>
                    <a:bodyPr/>
                    <a:lstStyle/>
                    <a:p>
                      <a:pPr algn="r" fontAlgn="b"/>
                      <a:r>
                        <a:rPr lang="de-AT" b="0" u="none" strike="noStrike">
                          <a:solidFill>
                            <a:srgbClr val="999999"/>
                          </a:solidFill>
                          <a:effectLst/>
                        </a:rPr>
                        <a:t>123</a:t>
                      </a:r>
                    </a:p>
                  </a:txBody>
                  <a:tcPr marL="95250" marR="114300" marT="95250" marB="85725" anchor="ctr"/>
                </a:tc>
                <a:tc>
                  <a:txBody>
                    <a:bodyPr/>
                    <a:lstStyle/>
                    <a:p>
                      <a:pPr algn="r" fontAlgn="b"/>
                      <a:r>
                        <a:rPr lang="de-AT" b="0" u="none" strike="noStrike">
                          <a:solidFill>
                            <a:srgbClr val="999999"/>
                          </a:solidFill>
                          <a:effectLst/>
                        </a:rPr>
                        <a:t>125</a:t>
                      </a:r>
                    </a:p>
                  </a:txBody>
                  <a:tcPr marL="266700" marR="190500" marT="95250" marB="85725" anchor="ctr"/>
                </a:tc>
                <a:tc>
                  <a:txBody>
                    <a:bodyPr/>
                    <a:lstStyle/>
                    <a:p>
                      <a:endParaRPr lang="de-AT"/>
                    </a:p>
                  </a:txBody>
                  <a:tcPr/>
                </a:tc>
                <a:tc>
                  <a:txBody>
                    <a:bodyPr/>
                    <a:lstStyle/>
                    <a:p>
                      <a:endParaRPr lang="de-AT" dirty="0"/>
                    </a:p>
                  </a:txBody>
                  <a:tcPr/>
                </a:tc>
                <a:extLst>
                  <a:ext uri="{0D108BD9-81ED-4DB2-BD59-A6C34878D82A}">
                    <a16:rowId xmlns:a16="http://schemas.microsoft.com/office/drawing/2014/main" val="3222955573"/>
                  </a:ext>
                </a:extLst>
              </a:tr>
              <a:tr h="370840">
                <a:tc>
                  <a:txBody>
                    <a:bodyPr/>
                    <a:lstStyle/>
                    <a:p>
                      <a:pPr algn="l" fontAlgn="base"/>
                      <a:r>
                        <a:rPr lang="de-AT" b="0" i="0" u="none" strike="noStrike">
                          <a:solidFill>
                            <a:srgbClr val="AAAAAA"/>
                          </a:solidFill>
                          <a:effectLst/>
                          <a:latin typeface="matomo"/>
                          <a:hlinkClick r:id="rId4"/>
                        </a:rPr>
                        <a:t>infoassistent.oegb.at/infoassistent/login.html?action=1</a:t>
                      </a:r>
                      <a:endParaRPr lang="de-AT" u="none" strike="noStrike">
                        <a:solidFill>
                          <a:srgbClr val="212121"/>
                        </a:solidFill>
                        <a:effectLst/>
                      </a:endParaRPr>
                    </a:p>
                  </a:txBody>
                  <a:tcPr marL="190500" marT="95250" marB="85725" anchor="ctr"/>
                </a:tc>
                <a:tc>
                  <a:txBody>
                    <a:bodyPr/>
                    <a:lstStyle/>
                    <a:p>
                      <a:pPr algn="r" fontAlgn="b"/>
                      <a:r>
                        <a:rPr lang="de-AT" b="0" u="none" strike="noStrike">
                          <a:solidFill>
                            <a:srgbClr val="999999"/>
                          </a:solidFill>
                          <a:effectLst/>
                        </a:rPr>
                        <a:t>75</a:t>
                      </a:r>
                    </a:p>
                  </a:txBody>
                  <a:tcPr marL="95250" marR="114300" marT="95250" marB="85725" anchor="ctr"/>
                </a:tc>
                <a:tc>
                  <a:txBody>
                    <a:bodyPr/>
                    <a:lstStyle/>
                    <a:p>
                      <a:pPr algn="r" fontAlgn="b"/>
                      <a:r>
                        <a:rPr lang="de-AT" b="0" u="none" strike="noStrike">
                          <a:solidFill>
                            <a:srgbClr val="999999"/>
                          </a:solidFill>
                          <a:effectLst/>
                        </a:rPr>
                        <a:t>99</a:t>
                      </a:r>
                    </a:p>
                  </a:txBody>
                  <a:tcPr marL="266700" marR="190500" marT="95250" marB="85725" anchor="ctr"/>
                </a:tc>
                <a:tc>
                  <a:txBody>
                    <a:bodyPr/>
                    <a:lstStyle/>
                    <a:p>
                      <a:endParaRPr lang="de-AT"/>
                    </a:p>
                  </a:txBody>
                  <a:tcPr/>
                </a:tc>
                <a:tc>
                  <a:txBody>
                    <a:bodyPr/>
                    <a:lstStyle/>
                    <a:p>
                      <a:endParaRPr lang="de-AT"/>
                    </a:p>
                  </a:txBody>
                  <a:tcPr/>
                </a:tc>
                <a:extLst>
                  <a:ext uri="{0D108BD9-81ED-4DB2-BD59-A6C34878D82A}">
                    <a16:rowId xmlns:a16="http://schemas.microsoft.com/office/drawing/2014/main" val="3933346662"/>
                  </a:ext>
                </a:extLst>
              </a:tr>
              <a:tr h="370840">
                <a:tc>
                  <a:txBody>
                    <a:bodyPr/>
                    <a:lstStyle/>
                    <a:p>
                      <a:pPr algn="l" fontAlgn="base"/>
                      <a:r>
                        <a:rPr lang="de-AT" b="0" i="0" u="none" strike="noStrike">
                          <a:solidFill>
                            <a:srgbClr val="AAAAAA"/>
                          </a:solidFill>
                          <a:effectLst/>
                          <a:latin typeface="matomo"/>
                          <a:hlinkClick r:id="rId5"/>
                        </a:rPr>
                        <a:t>www.betriebsratswahl.at/wahlassistent/fristenrechner.html</a:t>
                      </a:r>
                      <a:endParaRPr lang="de-AT" u="none" strike="noStrike">
                        <a:solidFill>
                          <a:srgbClr val="212121"/>
                        </a:solidFill>
                        <a:effectLst/>
                      </a:endParaRPr>
                    </a:p>
                  </a:txBody>
                  <a:tcPr marL="190500" marT="95250" marB="85725" anchor="ctr"/>
                </a:tc>
                <a:tc>
                  <a:txBody>
                    <a:bodyPr/>
                    <a:lstStyle/>
                    <a:p>
                      <a:pPr algn="r" fontAlgn="b"/>
                      <a:r>
                        <a:rPr lang="de-AT" b="0" u="none" strike="noStrike">
                          <a:solidFill>
                            <a:srgbClr val="999999"/>
                          </a:solidFill>
                          <a:effectLst/>
                        </a:rPr>
                        <a:t>68</a:t>
                      </a:r>
                    </a:p>
                  </a:txBody>
                  <a:tcPr marL="95250" marR="114300" marT="95250" marB="85725" anchor="ctr"/>
                </a:tc>
                <a:tc>
                  <a:txBody>
                    <a:bodyPr/>
                    <a:lstStyle/>
                    <a:p>
                      <a:pPr algn="r" fontAlgn="b"/>
                      <a:r>
                        <a:rPr lang="de-AT" b="0" u="none" strike="noStrike">
                          <a:solidFill>
                            <a:srgbClr val="999999"/>
                          </a:solidFill>
                          <a:effectLst/>
                        </a:rPr>
                        <a:t>81</a:t>
                      </a:r>
                    </a:p>
                  </a:txBody>
                  <a:tcPr marL="266700" marR="190500" marT="95250" marB="85725" anchor="ctr"/>
                </a:tc>
                <a:tc>
                  <a:txBody>
                    <a:bodyPr/>
                    <a:lstStyle/>
                    <a:p>
                      <a:endParaRPr lang="de-AT"/>
                    </a:p>
                  </a:txBody>
                  <a:tcPr/>
                </a:tc>
                <a:tc>
                  <a:txBody>
                    <a:bodyPr/>
                    <a:lstStyle/>
                    <a:p>
                      <a:endParaRPr lang="de-AT"/>
                    </a:p>
                  </a:txBody>
                  <a:tcPr/>
                </a:tc>
                <a:extLst>
                  <a:ext uri="{0D108BD9-81ED-4DB2-BD59-A6C34878D82A}">
                    <a16:rowId xmlns:a16="http://schemas.microsoft.com/office/drawing/2014/main" val="2700129270"/>
                  </a:ext>
                </a:extLst>
              </a:tr>
              <a:tr h="370840">
                <a:tc>
                  <a:txBody>
                    <a:bodyPr/>
                    <a:lstStyle/>
                    <a:p>
                      <a:pPr algn="l" fontAlgn="base"/>
                      <a:r>
                        <a:rPr lang="de-AT" b="0" i="0" u="none" strike="noStrike">
                          <a:solidFill>
                            <a:srgbClr val="AAAAAA"/>
                          </a:solidFill>
                          <a:effectLst/>
                          <a:latin typeface="matomo"/>
                          <a:hlinkClick r:id="rId6"/>
                        </a:rPr>
                        <a:t>www.proge.at/servlet/ContentServer?pagename=P01/Page/Index&amp;n=P01_41</a:t>
                      </a:r>
                      <a:endParaRPr lang="de-AT" u="none" strike="noStrike">
                        <a:solidFill>
                          <a:srgbClr val="212121"/>
                        </a:solidFill>
                        <a:effectLst/>
                      </a:endParaRPr>
                    </a:p>
                  </a:txBody>
                  <a:tcPr marL="190500" marT="95250" marB="85725" anchor="ctr"/>
                </a:tc>
                <a:tc>
                  <a:txBody>
                    <a:bodyPr/>
                    <a:lstStyle/>
                    <a:p>
                      <a:pPr algn="r" fontAlgn="b"/>
                      <a:r>
                        <a:rPr lang="de-AT" b="0" u="none" strike="noStrike">
                          <a:solidFill>
                            <a:srgbClr val="999999"/>
                          </a:solidFill>
                          <a:effectLst/>
                        </a:rPr>
                        <a:t>70</a:t>
                      </a:r>
                    </a:p>
                  </a:txBody>
                  <a:tcPr marL="95250" marR="114300" marT="95250" marB="85725" anchor="ctr"/>
                </a:tc>
                <a:tc>
                  <a:txBody>
                    <a:bodyPr/>
                    <a:lstStyle/>
                    <a:p>
                      <a:pPr algn="r" fontAlgn="b"/>
                      <a:r>
                        <a:rPr lang="de-AT" b="0" u="none" strike="noStrike">
                          <a:solidFill>
                            <a:srgbClr val="999999"/>
                          </a:solidFill>
                          <a:effectLst/>
                        </a:rPr>
                        <a:t>79</a:t>
                      </a:r>
                    </a:p>
                  </a:txBody>
                  <a:tcPr marL="266700" marR="190500" marT="95250" marB="85725" anchor="ctr"/>
                </a:tc>
                <a:tc>
                  <a:txBody>
                    <a:bodyPr/>
                    <a:lstStyle/>
                    <a:p>
                      <a:endParaRPr lang="de-AT"/>
                    </a:p>
                  </a:txBody>
                  <a:tcPr/>
                </a:tc>
                <a:tc>
                  <a:txBody>
                    <a:bodyPr/>
                    <a:lstStyle/>
                    <a:p>
                      <a:endParaRPr lang="de-AT"/>
                    </a:p>
                  </a:txBody>
                  <a:tcPr/>
                </a:tc>
                <a:extLst>
                  <a:ext uri="{0D108BD9-81ED-4DB2-BD59-A6C34878D82A}">
                    <a16:rowId xmlns:a16="http://schemas.microsoft.com/office/drawing/2014/main" val="2336621964"/>
                  </a:ext>
                </a:extLst>
              </a:tr>
              <a:tr h="370840">
                <a:tc>
                  <a:txBody>
                    <a:bodyPr/>
                    <a:lstStyle/>
                    <a:p>
                      <a:pPr algn="l" fontAlgn="base"/>
                      <a:endParaRPr lang="de-AT" u="none" strike="noStrike">
                        <a:solidFill>
                          <a:srgbClr val="212121"/>
                        </a:solidFill>
                        <a:effectLst/>
                      </a:endParaRPr>
                    </a:p>
                    <a:p>
                      <a:pPr algn="l" fontAlgn="base"/>
                      <a:r>
                        <a:rPr lang="de-AT" u="none" strike="noStrike">
                          <a:solidFill>
                            <a:srgbClr val="1976D2"/>
                          </a:solidFill>
                          <a:effectLst/>
                          <a:hlinkClick r:id="rId7"/>
                        </a:rPr>
                        <a:t>www.jugend.gpa-djp.at/cms/A01/A01_0/home</a:t>
                      </a:r>
                      <a:endParaRPr lang="de-AT" u="none" strike="noStrike">
                        <a:solidFill>
                          <a:srgbClr val="212121"/>
                        </a:solidFill>
                        <a:effectLst/>
                      </a:endParaRPr>
                    </a:p>
                  </a:txBody>
                  <a:tcPr marL="190500" marT="95250" marB="85725" anchor="ctr"/>
                </a:tc>
                <a:tc>
                  <a:txBody>
                    <a:bodyPr/>
                    <a:lstStyle/>
                    <a:p>
                      <a:pPr algn="r" fontAlgn="b"/>
                      <a:r>
                        <a:rPr lang="de-AT" b="0" u="none" strike="noStrike">
                          <a:solidFill>
                            <a:srgbClr val="999999"/>
                          </a:solidFill>
                          <a:effectLst/>
                        </a:rPr>
                        <a:t>62</a:t>
                      </a:r>
                    </a:p>
                  </a:txBody>
                  <a:tcPr marL="95250" marR="114300" marT="95250" marB="85725" anchor="ctr"/>
                </a:tc>
                <a:tc>
                  <a:txBody>
                    <a:bodyPr/>
                    <a:lstStyle/>
                    <a:p>
                      <a:pPr algn="r" fontAlgn="b"/>
                      <a:r>
                        <a:rPr lang="de-AT" b="0" u="none" strike="noStrike">
                          <a:solidFill>
                            <a:srgbClr val="999999"/>
                          </a:solidFill>
                          <a:effectLst/>
                        </a:rPr>
                        <a:t>68</a:t>
                      </a:r>
                    </a:p>
                  </a:txBody>
                  <a:tcPr marL="266700" marR="190500" marT="95250" marB="85725" anchor="ctr"/>
                </a:tc>
                <a:tc>
                  <a:txBody>
                    <a:bodyPr/>
                    <a:lstStyle/>
                    <a:p>
                      <a:endParaRPr lang="de-AT"/>
                    </a:p>
                  </a:txBody>
                  <a:tcPr/>
                </a:tc>
                <a:tc>
                  <a:txBody>
                    <a:bodyPr/>
                    <a:lstStyle/>
                    <a:p>
                      <a:endParaRPr lang="de-AT"/>
                    </a:p>
                  </a:txBody>
                  <a:tcPr/>
                </a:tc>
                <a:extLst>
                  <a:ext uri="{0D108BD9-81ED-4DB2-BD59-A6C34878D82A}">
                    <a16:rowId xmlns:a16="http://schemas.microsoft.com/office/drawing/2014/main" val="145898646"/>
                  </a:ext>
                </a:extLst>
              </a:tr>
              <a:tr h="370840">
                <a:tc>
                  <a:txBody>
                    <a:bodyPr/>
                    <a:lstStyle/>
                    <a:p>
                      <a:pPr algn="l" fontAlgn="base"/>
                      <a:r>
                        <a:rPr lang="de-AT" b="0" i="0" u="none" strike="noStrike">
                          <a:solidFill>
                            <a:srgbClr val="AAAAAA"/>
                          </a:solidFill>
                          <a:effectLst/>
                          <a:latin typeface="matomo"/>
                          <a:hlinkClick r:id="rId8"/>
                        </a:rPr>
                        <a:t>www.oegb.at/cms/S06/S06_0.a/1342537100485</a:t>
                      </a:r>
                      <a:endParaRPr lang="de-AT" u="none" strike="noStrike">
                        <a:solidFill>
                          <a:srgbClr val="212121"/>
                        </a:solidFill>
                        <a:effectLst/>
                      </a:endParaRPr>
                    </a:p>
                  </a:txBody>
                  <a:tcPr marL="190500" marT="95250" marB="85725" anchor="ctr"/>
                </a:tc>
                <a:tc>
                  <a:txBody>
                    <a:bodyPr/>
                    <a:lstStyle/>
                    <a:p>
                      <a:pPr algn="r" fontAlgn="b"/>
                      <a:r>
                        <a:rPr lang="de-AT" b="0" u="none" strike="noStrike">
                          <a:solidFill>
                            <a:srgbClr val="999999"/>
                          </a:solidFill>
                          <a:effectLst/>
                        </a:rPr>
                        <a:t>53</a:t>
                      </a:r>
                    </a:p>
                  </a:txBody>
                  <a:tcPr marL="95250" marR="114300" marT="95250" marB="85725" anchor="ctr"/>
                </a:tc>
                <a:tc>
                  <a:txBody>
                    <a:bodyPr/>
                    <a:lstStyle/>
                    <a:p>
                      <a:pPr algn="r" fontAlgn="b"/>
                      <a:r>
                        <a:rPr lang="de-AT" b="0" u="none" strike="noStrike">
                          <a:solidFill>
                            <a:srgbClr val="999999"/>
                          </a:solidFill>
                          <a:effectLst/>
                        </a:rPr>
                        <a:t>66</a:t>
                      </a:r>
                    </a:p>
                  </a:txBody>
                  <a:tcPr marL="266700" marR="190500" marT="95250" marB="85725" anchor="ctr"/>
                </a:tc>
                <a:tc>
                  <a:txBody>
                    <a:bodyPr/>
                    <a:lstStyle/>
                    <a:p>
                      <a:endParaRPr lang="de-AT"/>
                    </a:p>
                  </a:txBody>
                  <a:tcPr/>
                </a:tc>
                <a:tc>
                  <a:txBody>
                    <a:bodyPr/>
                    <a:lstStyle/>
                    <a:p>
                      <a:endParaRPr lang="de-AT"/>
                    </a:p>
                  </a:txBody>
                  <a:tcPr/>
                </a:tc>
                <a:extLst>
                  <a:ext uri="{0D108BD9-81ED-4DB2-BD59-A6C34878D82A}">
                    <a16:rowId xmlns:a16="http://schemas.microsoft.com/office/drawing/2014/main" val="704767496"/>
                  </a:ext>
                </a:extLst>
              </a:tr>
              <a:tr h="370840">
                <a:tc>
                  <a:txBody>
                    <a:bodyPr/>
                    <a:lstStyle/>
                    <a:p>
                      <a:pPr algn="l" fontAlgn="base"/>
                      <a:r>
                        <a:rPr lang="de-AT" b="0" i="0" u="none" strike="noStrike">
                          <a:solidFill>
                            <a:srgbClr val="AAAAAA"/>
                          </a:solidFill>
                          <a:effectLst/>
                          <a:latin typeface="matomo"/>
                          <a:hlinkClick r:id="rId9"/>
                        </a:rPr>
                        <a:t>preisvorteil.oegb.at/</a:t>
                      </a:r>
                      <a:endParaRPr lang="de-AT" u="none" strike="noStrike">
                        <a:solidFill>
                          <a:srgbClr val="212121"/>
                        </a:solidFill>
                        <a:effectLst/>
                      </a:endParaRPr>
                    </a:p>
                  </a:txBody>
                  <a:tcPr marL="190500" marT="95250" marB="85725" anchor="ctr"/>
                </a:tc>
                <a:tc>
                  <a:txBody>
                    <a:bodyPr/>
                    <a:lstStyle/>
                    <a:p>
                      <a:pPr algn="r" fontAlgn="b"/>
                      <a:r>
                        <a:rPr lang="de-AT" b="0" u="none" strike="noStrike">
                          <a:solidFill>
                            <a:srgbClr val="999999"/>
                          </a:solidFill>
                          <a:effectLst/>
                        </a:rPr>
                        <a:t>57</a:t>
                      </a:r>
                    </a:p>
                  </a:txBody>
                  <a:tcPr marL="95250" marR="114300" marT="95250" marB="85725" anchor="ctr"/>
                </a:tc>
                <a:tc>
                  <a:txBody>
                    <a:bodyPr/>
                    <a:lstStyle/>
                    <a:p>
                      <a:pPr algn="r" fontAlgn="b"/>
                      <a:r>
                        <a:rPr lang="de-AT" b="0" u="none" strike="noStrike">
                          <a:solidFill>
                            <a:srgbClr val="999999"/>
                          </a:solidFill>
                          <a:effectLst/>
                        </a:rPr>
                        <a:t>64</a:t>
                      </a:r>
                    </a:p>
                  </a:txBody>
                  <a:tcPr marL="266700" marR="190500" marT="95250" marB="85725" anchor="ctr"/>
                </a:tc>
                <a:tc>
                  <a:txBody>
                    <a:bodyPr/>
                    <a:lstStyle/>
                    <a:p>
                      <a:endParaRPr lang="de-AT"/>
                    </a:p>
                  </a:txBody>
                  <a:tcPr/>
                </a:tc>
                <a:tc>
                  <a:txBody>
                    <a:bodyPr/>
                    <a:lstStyle/>
                    <a:p>
                      <a:endParaRPr lang="de-AT"/>
                    </a:p>
                  </a:txBody>
                  <a:tcPr/>
                </a:tc>
                <a:extLst>
                  <a:ext uri="{0D108BD9-81ED-4DB2-BD59-A6C34878D82A}">
                    <a16:rowId xmlns:a16="http://schemas.microsoft.com/office/drawing/2014/main" val="322770459"/>
                  </a:ext>
                </a:extLst>
              </a:tr>
              <a:tr h="370840">
                <a:tc>
                  <a:txBody>
                    <a:bodyPr/>
                    <a:lstStyle/>
                    <a:p>
                      <a:pPr algn="l" fontAlgn="base"/>
                      <a:r>
                        <a:rPr lang="de-AT" b="0" i="0" u="none" strike="noStrike">
                          <a:solidFill>
                            <a:srgbClr val="AAAAAA"/>
                          </a:solidFill>
                          <a:effectLst/>
                          <a:latin typeface="matomo"/>
                          <a:hlinkClick r:id="rId10"/>
                        </a:rPr>
                        <a:t>www.wko.at/Content.Node/Lehre-F-rdern/Merkblatt---Lehre-fuer-Erwachsene.html</a:t>
                      </a:r>
                      <a:endParaRPr lang="de-AT" u="none" strike="noStrike">
                        <a:solidFill>
                          <a:srgbClr val="212121"/>
                        </a:solidFill>
                        <a:effectLst/>
                      </a:endParaRPr>
                    </a:p>
                  </a:txBody>
                  <a:tcPr marL="190500" marT="95250" marB="85725" anchor="ctr"/>
                </a:tc>
                <a:tc>
                  <a:txBody>
                    <a:bodyPr/>
                    <a:lstStyle/>
                    <a:p>
                      <a:pPr algn="r" fontAlgn="b"/>
                      <a:r>
                        <a:rPr lang="de-AT" b="0" u="none" strike="noStrike">
                          <a:solidFill>
                            <a:srgbClr val="999999"/>
                          </a:solidFill>
                          <a:effectLst/>
                        </a:rPr>
                        <a:t>54</a:t>
                      </a:r>
                    </a:p>
                  </a:txBody>
                  <a:tcPr marL="95250" marR="114300" marT="95250" marB="85725" anchor="ctr"/>
                </a:tc>
                <a:tc>
                  <a:txBody>
                    <a:bodyPr/>
                    <a:lstStyle/>
                    <a:p>
                      <a:pPr algn="r" fontAlgn="b"/>
                      <a:r>
                        <a:rPr lang="de-AT" b="0" u="none" strike="noStrike">
                          <a:solidFill>
                            <a:srgbClr val="999999"/>
                          </a:solidFill>
                          <a:effectLst/>
                        </a:rPr>
                        <a:t>56</a:t>
                      </a:r>
                    </a:p>
                  </a:txBody>
                  <a:tcPr marL="266700" marR="190500" marT="95250" marB="85725" anchor="ctr"/>
                </a:tc>
                <a:tc>
                  <a:txBody>
                    <a:bodyPr/>
                    <a:lstStyle/>
                    <a:p>
                      <a:endParaRPr lang="de-AT"/>
                    </a:p>
                  </a:txBody>
                  <a:tcPr/>
                </a:tc>
                <a:tc>
                  <a:txBody>
                    <a:bodyPr/>
                    <a:lstStyle/>
                    <a:p>
                      <a:endParaRPr lang="de-AT"/>
                    </a:p>
                  </a:txBody>
                  <a:tcPr/>
                </a:tc>
                <a:extLst>
                  <a:ext uri="{0D108BD9-81ED-4DB2-BD59-A6C34878D82A}">
                    <a16:rowId xmlns:a16="http://schemas.microsoft.com/office/drawing/2014/main" val="3422193440"/>
                  </a:ext>
                </a:extLst>
              </a:tr>
              <a:tr h="370840">
                <a:tc>
                  <a:txBody>
                    <a:bodyPr/>
                    <a:lstStyle/>
                    <a:p>
                      <a:pPr algn="l" fontAlgn="base"/>
                      <a:r>
                        <a:rPr lang="de-AT" b="0" i="0" u="none" strike="noStrike">
                          <a:solidFill>
                            <a:srgbClr val="AAAAAA"/>
                          </a:solidFill>
                          <a:effectLst/>
                          <a:latin typeface="matomo"/>
                          <a:hlinkClick r:id="rId11"/>
                        </a:rPr>
                        <a:t>www.oegb.at/mitgliedwerden</a:t>
                      </a:r>
                      <a:endParaRPr lang="de-AT" u="none" strike="noStrike">
                        <a:solidFill>
                          <a:srgbClr val="212121"/>
                        </a:solidFill>
                        <a:effectLst/>
                      </a:endParaRPr>
                    </a:p>
                  </a:txBody>
                  <a:tcPr marL="190500" marT="95250" marB="85725" anchor="ctr"/>
                </a:tc>
                <a:tc>
                  <a:txBody>
                    <a:bodyPr/>
                    <a:lstStyle/>
                    <a:p>
                      <a:pPr algn="r" fontAlgn="b"/>
                      <a:r>
                        <a:rPr lang="de-AT" b="0" u="none" strike="noStrike">
                          <a:solidFill>
                            <a:srgbClr val="999999"/>
                          </a:solidFill>
                          <a:effectLst/>
                        </a:rPr>
                        <a:t>43</a:t>
                      </a:r>
                    </a:p>
                  </a:txBody>
                  <a:tcPr marL="95250" marR="114300" marT="95250" marB="85725" anchor="ctr"/>
                </a:tc>
                <a:tc>
                  <a:txBody>
                    <a:bodyPr/>
                    <a:lstStyle/>
                    <a:p>
                      <a:pPr algn="r" fontAlgn="b"/>
                      <a:r>
                        <a:rPr lang="de-AT" b="0" u="none" strike="noStrike">
                          <a:solidFill>
                            <a:srgbClr val="999999"/>
                          </a:solidFill>
                          <a:effectLst/>
                        </a:rPr>
                        <a:t>52</a:t>
                      </a:r>
                    </a:p>
                  </a:txBody>
                  <a:tcPr marL="266700" marR="190500" marT="95250" marB="85725" anchor="ctr"/>
                </a:tc>
                <a:tc>
                  <a:txBody>
                    <a:bodyPr/>
                    <a:lstStyle/>
                    <a:p>
                      <a:endParaRPr lang="de-AT"/>
                    </a:p>
                  </a:txBody>
                  <a:tcPr/>
                </a:tc>
                <a:tc>
                  <a:txBody>
                    <a:bodyPr/>
                    <a:lstStyle/>
                    <a:p>
                      <a:endParaRPr lang="de-AT"/>
                    </a:p>
                  </a:txBody>
                  <a:tcPr/>
                </a:tc>
                <a:extLst>
                  <a:ext uri="{0D108BD9-81ED-4DB2-BD59-A6C34878D82A}">
                    <a16:rowId xmlns:a16="http://schemas.microsoft.com/office/drawing/2014/main" val="1203012501"/>
                  </a:ext>
                </a:extLst>
              </a:tr>
              <a:tr h="370840">
                <a:tc>
                  <a:txBody>
                    <a:bodyPr/>
                    <a:lstStyle/>
                    <a:p>
                      <a:pPr algn="l" fontAlgn="base"/>
                      <a:r>
                        <a:rPr lang="de-AT" b="0" i="0" u="none" strike="noStrike">
                          <a:solidFill>
                            <a:srgbClr val="AAAAAA"/>
                          </a:solidFill>
                          <a:effectLst/>
                          <a:latin typeface="matomo"/>
                          <a:hlinkClick r:id="rId12"/>
                        </a:rPr>
                        <a:t>formular.oegj.at/erste-hilfe-kurs/</a:t>
                      </a:r>
                      <a:endParaRPr lang="de-AT" u="none" strike="noStrike">
                        <a:solidFill>
                          <a:srgbClr val="212121"/>
                        </a:solidFill>
                        <a:effectLst/>
                      </a:endParaRPr>
                    </a:p>
                  </a:txBody>
                  <a:tcPr marL="190500" marT="95250" marB="85725" anchor="ctr"/>
                </a:tc>
                <a:tc>
                  <a:txBody>
                    <a:bodyPr/>
                    <a:lstStyle/>
                    <a:p>
                      <a:pPr algn="r" fontAlgn="b"/>
                      <a:r>
                        <a:rPr lang="de-AT" b="0" u="none" strike="noStrike">
                          <a:solidFill>
                            <a:srgbClr val="999999"/>
                          </a:solidFill>
                          <a:effectLst/>
                        </a:rPr>
                        <a:t>41</a:t>
                      </a:r>
                    </a:p>
                  </a:txBody>
                  <a:tcPr marL="95250" marR="114300" marT="95250" marB="85725" anchor="ctr"/>
                </a:tc>
                <a:tc>
                  <a:txBody>
                    <a:bodyPr/>
                    <a:lstStyle/>
                    <a:p>
                      <a:pPr algn="r" fontAlgn="b"/>
                      <a:r>
                        <a:rPr lang="de-AT" b="0" u="none" strike="noStrike" dirty="0">
                          <a:solidFill>
                            <a:srgbClr val="999999"/>
                          </a:solidFill>
                          <a:effectLst/>
                        </a:rPr>
                        <a:t>49</a:t>
                      </a:r>
                    </a:p>
                  </a:txBody>
                  <a:tcPr marL="266700" marR="190500" marT="95250" marB="85725" anchor="ctr"/>
                </a:tc>
                <a:tc>
                  <a:txBody>
                    <a:bodyPr/>
                    <a:lstStyle/>
                    <a:p>
                      <a:endParaRPr lang="de-AT"/>
                    </a:p>
                  </a:txBody>
                  <a:tcPr/>
                </a:tc>
                <a:tc>
                  <a:txBody>
                    <a:bodyPr/>
                    <a:lstStyle/>
                    <a:p>
                      <a:endParaRPr lang="de-AT" dirty="0"/>
                    </a:p>
                  </a:txBody>
                  <a:tcPr/>
                </a:tc>
                <a:extLst>
                  <a:ext uri="{0D108BD9-81ED-4DB2-BD59-A6C34878D82A}">
                    <a16:rowId xmlns:a16="http://schemas.microsoft.com/office/drawing/2014/main" val="2439670563"/>
                  </a:ext>
                </a:extLst>
              </a:tr>
            </a:tbl>
          </a:graphicData>
        </a:graphic>
      </p:graphicFrame>
    </p:spTree>
    <p:extLst>
      <p:ext uri="{BB962C8B-B14F-4D97-AF65-F5344CB8AC3E}">
        <p14:creationId xmlns:p14="http://schemas.microsoft.com/office/powerpoint/2010/main" val="76442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752C5-C475-4922-B351-416462F3C0FE}"/>
              </a:ext>
            </a:extLst>
          </p:cNvPr>
          <p:cNvSpPr>
            <a:spLocks noGrp="1"/>
          </p:cNvSpPr>
          <p:nvPr>
            <p:ph type="title"/>
          </p:nvPr>
        </p:nvSpPr>
        <p:spPr/>
        <p:txBody>
          <a:bodyPr/>
          <a:lstStyle/>
          <a:p>
            <a:r>
              <a:rPr lang="de-AT" dirty="0"/>
              <a:t>Besuche/r und Seitenansichten</a:t>
            </a:r>
          </a:p>
        </p:txBody>
      </p:sp>
      <p:graphicFrame>
        <p:nvGraphicFramePr>
          <p:cNvPr id="6" name="Inhaltsplatzhalter 5">
            <a:extLst>
              <a:ext uri="{FF2B5EF4-FFF2-40B4-BE49-F238E27FC236}">
                <a16:creationId xmlns:a16="http://schemas.microsoft.com/office/drawing/2014/main" id="{7DFE9C57-D795-4B07-A2B0-ECB678AB506B}"/>
              </a:ext>
            </a:extLst>
          </p:cNvPr>
          <p:cNvGraphicFramePr>
            <a:graphicFrameLocks noGrp="1"/>
          </p:cNvGraphicFramePr>
          <p:nvPr>
            <p:ph idx="1"/>
            <p:extLst>
              <p:ext uri="{D42A27DB-BD31-4B8C-83A1-F6EECF244321}">
                <p14:modId xmlns:p14="http://schemas.microsoft.com/office/powerpoint/2010/main" val="1458482303"/>
              </p:ext>
            </p:extLst>
          </p:nvPr>
        </p:nvGraphicFramePr>
        <p:xfrm>
          <a:off x="838200" y="3595955"/>
          <a:ext cx="10515600" cy="3262045"/>
        </p:xfrm>
        <a:graphic>
          <a:graphicData uri="http://schemas.openxmlformats.org/drawingml/2006/chart">
            <c:chart xmlns:c="http://schemas.openxmlformats.org/drawingml/2006/chart" xmlns:r="http://schemas.openxmlformats.org/officeDocument/2006/relationships" r:id="rId3"/>
          </a:graphicData>
        </a:graphic>
      </p:graphicFrame>
      <p:sp>
        <p:nvSpPr>
          <p:cNvPr id="7" name="Inhaltsplatzhalter 2">
            <a:extLst>
              <a:ext uri="{FF2B5EF4-FFF2-40B4-BE49-F238E27FC236}">
                <a16:creationId xmlns:a16="http://schemas.microsoft.com/office/drawing/2014/main" id="{FE12543E-D8CF-42C1-B4FE-47E5B9CE9903}"/>
              </a:ext>
            </a:extLst>
          </p:cNvPr>
          <p:cNvSpPr txBox="1">
            <a:spLocks/>
          </p:cNvSpPr>
          <p:nvPr/>
        </p:nvSpPr>
        <p:spPr>
          <a:xfrm>
            <a:off x="838200" y="1825625"/>
            <a:ext cx="10515600" cy="177033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a:t>Der langfristige Trend geht leicht nach oben – die Anzahl der Benutzer und Seitenaufrufe steigt stetig</a:t>
            </a:r>
          </a:p>
          <a:p>
            <a:r>
              <a:rPr lang="de-AT" dirty="0"/>
              <a:t>Leichter Einbruch in den Sommermonaten, mehr Besuche/r zu KV-Hochzeiten (Nov-Jan)</a:t>
            </a:r>
          </a:p>
          <a:p>
            <a:r>
              <a:rPr lang="de-AT" dirty="0"/>
              <a:t>Minimum / Maximum Besuche pro Tag</a:t>
            </a:r>
          </a:p>
        </p:txBody>
      </p:sp>
    </p:spTree>
    <p:extLst>
      <p:ext uri="{BB962C8B-B14F-4D97-AF65-F5344CB8AC3E}">
        <p14:creationId xmlns:p14="http://schemas.microsoft.com/office/powerpoint/2010/main" val="317163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CD7CA-7F95-4093-B243-B1F47278CCB3}"/>
              </a:ext>
            </a:extLst>
          </p:cNvPr>
          <p:cNvSpPr>
            <a:spLocks noGrp="1"/>
          </p:cNvSpPr>
          <p:nvPr>
            <p:ph type="title"/>
          </p:nvPr>
        </p:nvSpPr>
        <p:spPr/>
        <p:txBody>
          <a:bodyPr/>
          <a:lstStyle/>
          <a:p>
            <a:r>
              <a:rPr lang="de-AT" dirty="0"/>
              <a:t>Sonstiges</a:t>
            </a:r>
          </a:p>
        </p:txBody>
      </p:sp>
      <p:sp>
        <p:nvSpPr>
          <p:cNvPr id="3" name="Inhaltsplatzhalter 2">
            <a:extLst>
              <a:ext uri="{FF2B5EF4-FFF2-40B4-BE49-F238E27FC236}">
                <a16:creationId xmlns:a16="http://schemas.microsoft.com/office/drawing/2014/main" id="{AE8F5217-2A6D-4EFC-8677-D7F57F7CE834}"/>
              </a:ext>
            </a:extLst>
          </p:cNvPr>
          <p:cNvSpPr>
            <a:spLocks noGrp="1"/>
          </p:cNvSpPr>
          <p:nvPr>
            <p:ph idx="1"/>
          </p:nvPr>
        </p:nvSpPr>
        <p:spPr/>
        <p:txBody>
          <a:bodyPr/>
          <a:lstStyle/>
          <a:p>
            <a:r>
              <a:rPr lang="de-AT" dirty="0"/>
              <a:t>Log-in</a:t>
            </a:r>
          </a:p>
          <a:p>
            <a:r>
              <a:rPr lang="de-AT" dirty="0"/>
              <a:t>Mitglied werden</a:t>
            </a:r>
          </a:p>
          <a:p>
            <a:r>
              <a:rPr lang="de-AT" dirty="0"/>
              <a:t>Google-User Segment</a:t>
            </a:r>
          </a:p>
        </p:txBody>
      </p:sp>
    </p:spTree>
    <p:extLst>
      <p:ext uri="{BB962C8B-B14F-4D97-AF65-F5344CB8AC3E}">
        <p14:creationId xmlns:p14="http://schemas.microsoft.com/office/powerpoint/2010/main" val="394966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E9464-BB31-4371-A699-A00B7D940E8E}"/>
              </a:ext>
            </a:extLst>
          </p:cNvPr>
          <p:cNvSpPr>
            <a:spLocks noGrp="1"/>
          </p:cNvSpPr>
          <p:nvPr>
            <p:ph type="title"/>
          </p:nvPr>
        </p:nvSpPr>
        <p:spPr/>
        <p:txBody>
          <a:bodyPr/>
          <a:lstStyle/>
          <a:p>
            <a:r>
              <a:rPr lang="de-AT" dirty="0"/>
              <a:t>Bindung – Wiederkehrende Besucher</a:t>
            </a:r>
          </a:p>
        </p:txBody>
      </p:sp>
      <p:graphicFrame>
        <p:nvGraphicFramePr>
          <p:cNvPr id="6" name="Inhaltsplatzhalter 5">
            <a:extLst>
              <a:ext uri="{FF2B5EF4-FFF2-40B4-BE49-F238E27FC236}">
                <a16:creationId xmlns:a16="http://schemas.microsoft.com/office/drawing/2014/main" id="{8A8EC8F1-D385-46BB-ACA7-743020A6B424}"/>
              </a:ext>
            </a:extLst>
          </p:cNvPr>
          <p:cNvGraphicFramePr>
            <a:graphicFrameLocks noGrp="1"/>
          </p:cNvGraphicFramePr>
          <p:nvPr>
            <p:ph idx="1"/>
            <p:extLst>
              <p:ext uri="{D42A27DB-BD31-4B8C-83A1-F6EECF244321}">
                <p14:modId xmlns:p14="http://schemas.microsoft.com/office/powerpoint/2010/main" val="2240445273"/>
              </p:ext>
            </p:extLst>
          </p:nvPr>
        </p:nvGraphicFramePr>
        <p:xfrm>
          <a:off x="838200" y="2619909"/>
          <a:ext cx="10515600" cy="3872966"/>
        </p:xfrm>
        <a:graphic>
          <a:graphicData uri="http://schemas.openxmlformats.org/drawingml/2006/chart">
            <c:chart xmlns:c="http://schemas.openxmlformats.org/drawingml/2006/chart" xmlns:r="http://schemas.openxmlformats.org/officeDocument/2006/relationships" r:id="rId3"/>
          </a:graphicData>
        </a:graphic>
      </p:graphicFrame>
      <p:sp>
        <p:nvSpPr>
          <p:cNvPr id="7" name="Inhaltsplatzhalter 2">
            <a:extLst>
              <a:ext uri="{FF2B5EF4-FFF2-40B4-BE49-F238E27FC236}">
                <a16:creationId xmlns:a16="http://schemas.microsoft.com/office/drawing/2014/main" id="{2B0F2CDF-3D7D-491E-9D66-A601244CA167}"/>
              </a:ext>
            </a:extLst>
          </p:cNvPr>
          <p:cNvSpPr txBox="1">
            <a:spLocks/>
          </p:cNvSpPr>
          <p:nvPr/>
        </p:nvSpPr>
        <p:spPr>
          <a:xfrm>
            <a:off x="838200" y="1825625"/>
            <a:ext cx="10515600" cy="1092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a:t>Relativ gleichbleibend</a:t>
            </a:r>
          </a:p>
          <a:p>
            <a:endParaRPr lang="de-AT" dirty="0"/>
          </a:p>
        </p:txBody>
      </p:sp>
    </p:spTree>
    <p:extLst>
      <p:ext uri="{BB962C8B-B14F-4D97-AF65-F5344CB8AC3E}">
        <p14:creationId xmlns:p14="http://schemas.microsoft.com/office/powerpoint/2010/main" val="232602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A9C1D-709C-4C2A-A38C-42BF05F2DD17}"/>
              </a:ext>
            </a:extLst>
          </p:cNvPr>
          <p:cNvSpPr>
            <a:spLocks noGrp="1"/>
          </p:cNvSpPr>
          <p:nvPr>
            <p:ph type="title"/>
          </p:nvPr>
        </p:nvSpPr>
        <p:spPr/>
        <p:txBody>
          <a:bodyPr/>
          <a:lstStyle/>
          <a:p>
            <a:r>
              <a:rPr lang="de-AT" dirty="0"/>
              <a:t>Engagement – Durchschnittliche Besuchszeit</a:t>
            </a:r>
          </a:p>
        </p:txBody>
      </p:sp>
      <p:sp>
        <p:nvSpPr>
          <p:cNvPr id="3" name="Inhaltsplatzhalter 2">
            <a:extLst>
              <a:ext uri="{FF2B5EF4-FFF2-40B4-BE49-F238E27FC236}">
                <a16:creationId xmlns:a16="http://schemas.microsoft.com/office/drawing/2014/main" id="{0E802616-3664-41A6-9B10-D1577314DCF0}"/>
              </a:ext>
            </a:extLst>
          </p:cNvPr>
          <p:cNvSpPr>
            <a:spLocks noGrp="1"/>
          </p:cNvSpPr>
          <p:nvPr>
            <p:ph idx="1"/>
          </p:nvPr>
        </p:nvSpPr>
        <p:spPr>
          <a:xfrm>
            <a:off x="838200" y="1825625"/>
            <a:ext cx="10515600" cy="1092236"/>
          </a:xfrm>
        </p:spPr>
        <p:txBody>
          <a:bodyPr>
            <a:normAutofit fontScale="77500" lnSpcReduction="20000"/>
          </a:bodyPr>
          <a:lstStyle/>
          <a:p>
            <a:r>
              <a:rPr lang="de-AT" dirty="0"/>
              <a:t>Hohe Verweildauer</a:t>
            </a:r>
          </a:p>
          <a:p>
            <a:r>
              <a:rPr lang="de-AT" dirty="0"/>
              <a:t>Starke Schwankungen, Hoch zu Corona-Beginn und Lockdowns</a:t>
            </a:r>
          </a:p>
          <a:p>
            <a:r>
              <a:rPr lang="de-AT" dirty="0"/>
              <a:t>Leichter Trend nach unten</a:t>
            </a:r>
          </a:p>
          <a:p>
            <a:endParaRPr lang="de-AT" dirty="0"/>
          </a:p>
        </p:txBody>
      </p:sp>
      <p:graphicFrame>
        <p:nvGraphicFramePr>
          <p:cNvPr id="12" name="Diagramm 11">
            <a:extLst>
              <a:ext uri="{FF2B5EF4-FFF2-40B4-BE49-F238E27FC236}">
                <a16:creationId xmlns:a16="http://schemas.microsoft.com/office/drawing/2014/main" id="{996CD4FB-2A14-4228-B873-44A569EC39AA}"/>
              </a:ext>
            </a:extLst>
          </p:cNvPr>
          <p:cNvGraphicFramePr/>
          <p:nvPr>
            <p:extLst>
              <p:ext uri="{D42A27DB-BD31-4B8C-83A1-F6EECF244321}">
                <p14:modId xmlns:p14="http://schemas.microsoft.com/office/powerpoint/2010/main" val="3804892121"/>
              </p:ext>
            </p:extLst>
          </p:nvPr>
        </p:nvGraphicFramePr>
        <p:xfrm>
          <a:off x="349322" y="2917860"/>
          <a:ext cx="11260476" cy="3785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757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84CEE-E407-4F66-B31A-A5B7906F04C0}"/>
              </a:ext>
            </a:extLst>
          </p:cNvPr>
          <p:cNvSpPr>
            <a:spLocks noGrp="1"/>
          </p:cNvSpPr>
          <p:nvPr>
            <p:ph type="title"/>
          </p:nvPr>
        </p:nvSpPr>
        <p:spPr/>
        <p:txBody>
          <a:bodyPr/>
          <a:lstStyle/>
          <a:p>
            <a:r>
              <a:rPr lang="de-AT" dirty="0"/>
              <a:t>Verhalten</a:t>
            </a:r>
          </a:p>
        </p:txBody>
      </p:sp>
      <p:sp>
        <p:nvSpPr>
          <p:cNvPr id="3" name="Inhaltsplatzhalter 2">
            <a:extLst>
              <a:ext uri="{FF2B5EF4-FFF2-40B4-BE49-F238E27FC236}">
                <a16:creationId xmlns:a16="http://schemas.microsoft.com/office/drawing/2014/main" id="{838D3A30-7930-4115-8EA1-1CF1A8DCA5CD}"/>
              </a:ext>
            </a:extLst>
          </p:cNvPr>
          <p:cNvSpPr>
            <a:spLocks noGrp="1"/>
          </p:cNvSpPr>
          <p:nvPr>
            <p:ph idx="1"/>
          </p:nvPr>
        </p:nvSpPr>
        <p:spPr/>
        <p:txBody>
          <a:bodyPr/>
          <a:lstStyle/>
          <a:p>
            <a:r>
              <a:rPr lang="de-AT" dirty="0"/>
              <a:t>Finanzen interessieren</a:t>
            </a:r>
          </a:p>
          <a:p>
            <a:r>
              <a:rPr lang="de-AT" dirty="0"/>
              <a:t>Infos, Leitfäden, Formulare für finanzielle Belange</a:t>
            </a:r>
          </a:p>
          <a:p>
            <a:r>
              <a:rPr lang="de-AT" dirty="0"/>
              <a:t>Eher weniger Downloads</a:t>
            </a:r>
          </a:p>
          <a:p>
            <a:endParaRPr lang="de-AT" dirty="0"/>
          </a:p>
        </p:txBody>
      </p:sp>
    </p:spTree>
    <p:extLst>
      <p:ext uri="{BB962C8B-B14F-4D97-AF65-F5344CB8AC3E}">
        <p14:creationId xmlns:p14="http://schemas.microsoft.com/office/powerpoint/2010/main" val="368963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23574-81AC-4D03-99C4-C0F974D091C5}"/>
              </a:ext>
            </a:extLst>
          </p:cNvPr>
          <p:cNvSpPr>
            <a:spLocks noGrp="1"/>
          </p:cNvSpPr>
          <p:nvPr>
            <p:ph type="title"/>
          </p:nvPr>
        </p:nvSpPr>
        <p:spPr/>
        <p:txBody>
          <a:bodyPr/>
          <a:lstStyle/>
          <a:p>
            <a:r>
              <a:rPr lang="de-AT" dirty="0"/>
              <a:t>Meist besuchte Seiten 2021</a:t>
            </a:r>
          </a:p>
        </p:txBody>
      </p:sp>
      <p:graphicFrame>
        <p:nvGraphicFramePr>
          <p:cNvPr id="4" name="Tabelle 4">
            <a:extLst>
              <a:ext uri="{FF2B5EF4-FFF2-40B4-BE49-F238E27FC236}">
                <a16:creationId xmlns:a16="http://schemas.microsoft.com/office/drawing/2014/main" id="{4E008CBE-59BC-4320-B7DE-BAF7746C3975}"/>
              </a:ext>
            </a:extLst>
          </p:cNvPr>
          <p:cNvGraphicFramePr>
            <a:graphicFrameLocks noGrp="1"/>
          </p:cNvGraphicFramePr>
          <p:nvPr>
            <p:ph idx="1"/>
            <p:extLst>
              <p:ext uri="{D42A27DB-BD31-4B8C-83A1-F6EECF244321}">
                <p14:modId xmlns:p14="http://schemas.microsoft.com/office/powerpoint/2010/main" val="3556638062"/>
              </p:ext>
            </p:extLst>
          </p:nvPr>
        </p:nvGraphicFramePr>
        <p:xfrm>
          <a:off x="502920" y="1825625"/>
          <a:ext cx="10850877" cy="8224520"/>
        </p:xfrm>
        <a:graphic>
          <a:graphicData uri="http://schemas.openxmlformats.org/drawingml/2006/table">
            <a:tbl>
              <a:tblPr firstRow="1" bandRow="1">
                <a:tableStyleId>{5C22544A-7EE6-4342-B048-85BDC9FD1C3A}</a:tableStyleId>
              </a:tblPr>
              <a:tblGrid>
                <a:gridCol w="5771410">
                  <a:extLst>
                    <a:ext uri="{9D8B030D-6E8A-4147-A177-3AD203B41FA5}">
                      <a16:colId xmlns:a16="http://schemas.microsoft.com/office/drawing/2014/main" val="2549895337"/>
                    </a:ext>
                  </a:extLst>
                </a:gridCol>
                <a:gridCol w="2893568">
                  <a:extLst>
                    <a:ext uri="{9D8B030D-6E8A-4147-A177-3AD203B41FA5}">
                      <a16:colId xmlns:a16="http://schemas.microsoft.com/office/drawing/2014/main" val="1302522541"/>
                    </a:ext>
                  </a:extLst>
                </a:gridCol>
                <a:gridCol w="2185899">
                  <a:extLst>
                    <a:ext uri="{9D8B030D-6E8A-4147-A177-3AD203B41FA5}">
                      <a16:colId xmlns:a16="http://schemas.microsoft.com/office/drawing/2014/main" val="308022698"/>
                    </a:ext>
                  </a:extLst>
                </a:gridCol>
              </a:tblGrid>
              <a:tr h="370840">
                <a:tc>
                  <a:txBody>
                    <a:bodyPr/>
                    <a:lstStyle/>
                    <a:p>
                      <a:r>
                        <a:rPr lang="de-AT" dirty="0"/>
                        <a:t>Seitentitel</a:t>
                      </a:r>
                    </a:p>
                  </a:txBody>
                  <a:tcPr/>
                </a:tc>
                <a:tc>
                  <a:txBody>
                    <a:bodyPr/>
                    <a:lstStyle/>
                    <a:p>
                      <a:r>
                        <a:rPr lang="de-AT" dirty="0"/>
                        <a:t>Seitenansichten</a:t>
                      </a:r>
                    </a:p>
                  </a:txBody>
                  <a:tcPr/>
                </a:tc>
                <a:tc>
                  <a:txBody>
                    <a:bodyPr/>
                    <a:lstStyle/>
                    <a:p>
                      <a:r>
                        <a:rPr lang="de-AT" dirty="0"/>
                        <a:t>Eindeutige Seitenansichten</a:t>
                      </a:r>
                    </a:p>
                  </a:txBody>
                  <a:tcPr/>
                </a:tc>
                <a:extLst>
                  <a:ext uri="{0D108BD9-81ED-4DB2-BD59-A6C34878D82A}">
                    <a16:rowId xmlns:a16="http://schemas.microsoft.com/office/drawing/2014/main" val="620138887"/>
                  </a:ext>
                </a:extLst>
              </a:tr>
              <a:tr h="370840">
                <a:tc>
                  <a:txBody>
                    <a:bodyPr/>
                    <a:lstStyle/>
                    <a:p>
                      <a:r>
                        <a:rPr lang="de-AT" dirty="0"/>
                        <a:t>ÖGJ - Home</a:t>
                      </a:r>
                    </a:p>
                  </a:txBody>
                  <a:tcPr/>
                </a:tc>
                <a:tc>
                  <a:txBody>
                    <a:bodyPr/>
                    <a:lstStyle/>
                    <a:p>
                      <a:r>
                        <a:rPr lang="de-AT" dirty="0"/>
                        <a:t>6434 (= 29 Aufrufe / Tag)</a:t>
                      </a:r>
                    </a:p>
                  </a:txBody>
                  <a:tcPr/>
                </a:tc>
                <a:tc>
                  <a:txBody>
                    <a:bodyPr/>
                    <a:lstStyle/>
                    <a:p>
                      <a:r>
                        <a:rPr lang="de-AT" dirty="0"/>
                        <a:t>4837</a:t>
                      </a:r>
                    </a:p>
                  </a:txBody>
                  <a:tcPr/>
                </a:tc>
                <a:extLst>
                  <a:ext uri="{0D108BD9-81ED-4DB2-BD59-A6C34878D82A}">
                    <a16:rowId xmlns:a16="http://schemas.microsoft.com/office/drawing/2014/main" val="2157047099"/>
                  </a:ext>
                </a:extLst>
              </a:tr>
              <a:tr h="370840">
                <a:tc>
                  <a:txBody>
                    <a:bodyPr/>
                    <a:lstStyle/>
                    <a:p>
                      <a:r>
                        <a:rPr lang="de-AT" dirty="0"/>
                        <a:t>ÖGJ - Präsenzdienst</a:t>
                      </a:r>
                    </a:p>
                  </a:txBody>
                  <a:tcPr/>
                </a:tc>
                <a:tc>
                  <a:txBody>
                    <a:bodyPr/>
                    <a:lstStyle/>
                    <a:p>
                      <a:r>
                        <a:rPr lang="de-AT" dirty="0"/>
                        <a:t>4410 (= 20 Aufrufe / Tag)</a:t>
                      </a:r>
                    </a:p>
                  </a:txBody>
                  <a:tcPr/>
                </a:tc>
                <a:tc>
                  <a:txBody>
                    <a:bodyPr/>
                    <a:lstStyle/>
                    <a:p>
                      <a:r>
                        <a:rPr lang="de-AT" dirty="0"/>
                        <a:t>2619</a:t>
                      </a:r>
                    </a:p>
                  </a:txBody>
                  <a:tcPr/>
                </a:tc>
                <a:extLst>
                  <a:ext uri="{0D108BD9-81ED-4DB2-BD59-A6C34878D82A}">
                    <a16:rowId xmlns:a16="http://schemas.microsoft.com/office/drawing/2014/main" val="1541308344"/>
                  </a:ext>
                </a:extLst>
              </a:tr>
              <a:tr h="370840">
                <a:tc>
                  <a:txBody>
                    <a:bodyPr/>
                    <a:lstStyle/>
                    <a:p>
                      <a:r>
                        <a:rPr lang="de-AT" dirty="0"/>
                        <a:t>ÖGJ – Präsenz/Zivildienst - Familienunterhalt und Wohnkostenbeihilfe</a:t>
                      </a:r>
                    </a:p>
                  </a:txBody>
                  <a:tcPr/>
                </a:tc>
                <a:tc>
                  <a:txBody>
                    <a:bodyPr/>
                    <a:lstStyle/>
                    <a:p>
                      <a:r>
                        <a:rPr lang="de-AT" dirty="0"/>
                        <a:t>2605</a:t>
                      </a:r>
                    </a:p>
                  </a:txBody>
                  <a:tcPr/>
                </a:tc>
                <a:tc>
                  <a:txBody>
                    <a:bodyPr/>
                    <a:lstStyle/>
                    <a:p>
                      <a:r>
                        <a:rPr lang="de-AT" dirty="0"/>
                        <a:t>2275</a:t>
                      </a:r>
                    </a:p>
                  </a:txBody>
                  <a:tcPr/>
                </a:tc>
                <a:extLst>
                  <a:ext uri="{0D108BD9-81ED-4DB2-BD59-A6C34878D82A}">
                    <a16:rowId xmlns:a16="http://schemas.microsoft.com/office/drawing/2014/main" val="1205909898"/>
                  </a:ext>
                </a:extLst>
              </a:tr>
              <a:tr h="370840">
                <a:tc>
                  <a:txBody>
                    <a:bodyPr/>
                    <a:lstStyle/>
                    <a:p>
                      <a:r>
                        <a:rPr lang="de-AT" dirty="0"/>
                        <a:t>ÖGJ – Trinkgeld – 15 Fragen, 15 Antworten!</a:t>
                      </a:r>
                    </a:p>
                  </a:txBody>
                  <a:tcPr/>
                </a:tc>
                <a:tc>
                  <a:txBody>
                    <a:bodyPr/>
                    <a:lstStyle/>
                    <a:p>
                      <a:r>
                        <a:rPr lang="de-AT" dirty="0"/>
                        <a:t>1944</a:t>
                      </a:r>
                    </a:p>
                  </a:txBody>
                  <a:tcPr/>
                </a:tc>
                <a:tc>
                  <a:txBody>
                    <a:bodyPr/>
                    <a:lstStyle/>
                    <a:p>
                      <a:r>
                        <a:rPr lang="de-AT" dirty="0"/>
                        <a:t>1837</a:t>
                      </a:r>
                    </a:p>
                  </a:txBody>
                  <a:tcPr/>
                </a:tc>
                <a:extLst>
                  <a:ext uri="{0D108BD9-81ED-4DB2-BD59-A6C34878D82A}">
                    <a16:rowId xmlns:a16="http://schemas.microsoft.com/office/drawing/2014/main" val="2880982873"/>
                  </a:ext>
                </a:extLst>
              </a:tr>
              <a:tr h="370840">
                <a:tc>
                  <a:txBody>
                    <a:bodyPr/>
                    <a:lstStyle/>
                    <a:p>
                      <a:r>
                        <a:rPr lang="de-AT" dirty="0"/>
                        <a:t>ÖGJ – Lehre - Beihilfen</a:t>
                      </a:r>
                    </a:p>
                  </a:txBody>
                  <a:tcPr/>
                </a:tc>
                <a:tc>
                  <a:txBody>
                    <a:bodyPr/>
                    <a:lstStyle/>
                    <a:p>
                      <a:r>
                        <a:rPr lang="de-AT" dirty="0"/>
                        <a:t>1652</a:t>
                      </a:r>
                    </a:p>
                  </a:txBody>
                  <a:tcPr/>
                </a:tc>
                <a:tc>
                  <a:txBody>
                    <a:bodyPr/>
                    <a:lstStyle/>
                    <a:p>
                      <a:r>
                        <a:rPr lang="de-AT" dirty="0"/>
                        <a:t>1038</a:t>
                      </a:r>
                    </a:p>
                  </a:txBody>
                  <a:tcPr/>
                </a:tc>
                <a:extLst>
                  <a:ext uri="{0D108BD9-81ED-4DB2-BD59-A6C34878D82A}">
                    <a16:rowId xmlns:a16="http://schemas.microsoft.com/office/drawing/2014/main" val="4286068407"/>
                  </a:ext>
                </a:extLst>
              </a:tr>
              <a:tr h="370840">
                <a:tc>
                  <a:txBody>
                    <a:bodyPr/>
                    <a:lstStyle/>
                    <a:p>
                      <a:r>
                        <a:rPr lang="de-AT" dirty="0"/>
                        <a:t>Jugendvertrauensrat – Grundlagen</a:t>
                      </a:r>
                    </a:p>
                  </a:txBody>
                  <a:tcPr/>
                </a:tc>
                <a:tc>
                  <a:txBody>
                    <a:bodyPr/>
                    <a:lstStyle/>
                    <a:p>
                      <a:r>
                        <a:rPr lang="de-AT" dirty="0"/>
                        <a:t>1611</a:t>
                      </a:r>
                    </a:p>
                  </a:txBody>
                  <a:tcPr/>
                </a:tc>
                <a:tc>
                  <a:txBody>
                    <a:bodyPr/>
                    <a:lstStyle/>
                    <a:p>
                      <a:r>
                        <a:rPr lang="de-AT" dirty="0"/>
                        <a:t>1304</a:t>
                      </a:r>
                    </a:p>
                  </a:txBody>
                  <a:tcPr/>
                </a:tc>
                <a:extLst>
                  <a:ext uri="{0D108BD9-81ED-4DB2-BD59-A6C34878D82A}">
                    <a16:rowId xmlns:a16="http://schemas.microsoft.com/office/drawing/2014/main" val="3848763997"/>
                  </a:ext>
                </a:extLst>
              </a:tr>
              <a:tr h="370840">
                <a:tc>
                  <a:txBody>
                    <a:bodyPr/>
                    <a:lstStyle/>
                    <a:p>
                      <a:r>
                        <a:rPr lang="de-AT" dirty="0"/>
                        <a:t>ÖGJ – Präsenz/Zivildienst - Familienbeihilfe</a:t>
                      </a:r>
                    </a:p>
                  </a:txBody>
                  <a:tcPr/>
                </a:tc>
                <a:tc>
                  <a:txBody>
                    <a:bodyPr/>
                    <a:lstStyle/>
                    <a:p>
                      <a:r>
                        <a:rPr lang="de-AT" dirty="0"/>
                        <a:t>1581</a:t>
                      </a:r>
                    </a:p>
                  </a:txBody>
                  <a:tcPr/>
                </a:tc>
                <a:tc>
                  <a:txBody>
                    <a:bodyPr/>
                    <a:lstStyle/>
                    <a:p>
                      <a:r>
                        <a:rPr lang="de-AT" dirty="0"/>
                        <a:t>1414</a:t>
                      </a:r>
                    </a:p>
                  </a:txBody>
                  <a:tcPr/>
                </a:tc>
                <a:extLst>
                  <a:ext uri="{0D108BD9-81ED-4DB2-BD59-A6C34878D82A}">
                    <a16:rowId xmlns:a16="http://schemas.microsoft.com/office/drawing/2014/main" val="3769636817"/>
                  </a:ext>
                </a:extLst>
              </a:tr>
              <a:tr h="370840">
                <a:tc>
                  <a:txBody>
                    <a:bodyPr/>
                    <a:lstStyle/>
                    <a:p>
                      <a:r>
                        <a:rPr lang="de-AT" dirty="0"/>
                        <a:t>ÖGJ – Pharmazeutisch-kaufmännische/r </a:t>
                      </a:r>
                      <a:r>
                        <a:rPr lang="de-AT" dirty="0" err="1"/>
                        <a:t>AssistentIn</a:t>
                      </a:r>
                      <a:r>
                        <a:rPr lang="de-AT" dirty="0"/>
                        <a:t> (PKA)</a:t>
                      </a:r>
                    </a:p>
                  </a:txBody>
                  <a:tcPr/>
                </a:tc>
                <a:tc>
                  <a:txBody>
                    <a:bodyPr/>
                    <a:lstStyle/>
                    <a:p>
                      <a:r>
                        <a:rPr lang="de-AT" dirty="0"/>
                        <a:t>1400</a:t>
                      </a:r>
                    </a:p>
                  </a:txBody>
                  <a:tcPr/>
                </a:tc>
                <a:tc>
                  <a:txBody>
                    <a:bodyPr/>
                    <a:lstStyle/>
                    <a:p>
                      <a:r>
                        <a:rPr lang="de-AT" dirty="0"/>
                        <a:t>1139</a:t>
                      </a:r>
                    </a:p>
                  </a:txBody>
                  <a:tcPr/>
                </a:tc>
                <a:extLst>
                  <a:ext uri="{0D108BD9-81ED-4DB2-BD59-A6C34878D82A}">
                    <a16:rowId xmlns:a16="http://schemas.microsoft.com/office/drawing/2014/main" val="3561623983"/>
                  </a:ext>
                </a:extLst>
              </a:tr>
              <a:tr h="370840">
                <a:tc>
                  <a:txBody>
                    <a:bodyPr/>
                    <a:lstStyle/>
                    <a:p>
                      <a:r>
                        <a:rPr lang="de-AT" dirty="0"/>
                        <a:t>ÖGJ – LAP Tipps</a:t>
                      </a:r>
                    </a:p>
                  </a:txBody>
                  <a:tcPr/>
                </a:tc>
                <a:tc>
                  <a:txBody>
                    <a:bodyPr/>
                    <a:lstStyle/>
                    <a:p>
                      <a:r>
                        <a:rPr lang="de-AT" dirty="0"/>
                        <a:t>1036</a:t>
                      </a:r>
                    </a:p>
                  </a:txBody>
                  <a:tcPr/>
                </a:tc>
                <a:tc>
                  <a:txBody>
                    <a:bodyPr/>
                    <a:lstStyle/>
                    <a:p>
                      <a:r>
                        <a:rPr lang="de-AT" dirty="0"/>
                        <a:t>980</a:t>
                      </a:r>
                    </a:p>
                  </a:txBody>
                  <a:tcPr/>
                </a:tc>
                <a:extLst>
                  <a:ext uri="{0D108BD9-81ED-4DB2-BD59-A6C34878D82A}">
                    <a16:rowId xmlns:a16="http://schemas.microsoft.com/office/drawing/2014/main" val="3145483406"/>
                  </a:ext>
                </a:extLst>
              </a:tr>
              <a:tr h="370840">
                <a:tc>
                  <a:txBody>
                    <a:bodyPr/>
                    <a:lstStyle/>
                    <a:p>
                      <a:r>
                        <a:rPr lang="de-AT" dirty="0"/>
                        <a:t>ÖGJ – Lehre – oft gefragt - 13./14. Monatsgehalt</a:t>
                      </a:r>
                    </a:p>
                  </a:txBody>
                  <a:tcPr/>
                </a:tc>
                <a:tc>
                  <a:txBody>
                    <a:bodyPr/>
                    <a:lstStyle/>
                    <a:p>
                      <a:r>
                        <a:rPr lang="de-AT" dirty="0"/>
                        <a:t>825 (= 3-4 Aufrufe / Tag)</a:t>
                      </a:r>
                    </a:p>
                  </a:txBody>
                  <a:tcPr/>
                </a:tc>
                <a:tc>
                  <a:txBody>
                    <a:bodyPr/>
                    <a:lstStyle/>
                    <a:p>
                      <a:r>
                        <a:rPr lang="de-AT" dirty="0"/>
                        <a:t>768</a:t>
                      </a:r>
                    </a:p>
                  </a:txBody>
                  <a:tcPr/>
                </a:tc>
                <a:extLst>
                  <a:ext uri="{0D108BD9-81ED-4DB2-BD59-A6C34878D82A}">
                    <a16:rowId xmlns:a16="http://schemas.microsoft.com/office/drawing/2014/main" val="176426459"/>
                  </a:ext>
                </a:extLst>
              </a:tr>
              <a:tr h="370840">
                <a:tc>
                  <a:txBody>
                    <a:bodyPr/>
                    <a:lstStyle/>
                    <a:p>
                      <a:r>
                        <a:rPr lang="de-AT" dirty="0"/>
                        <a:t>ÖGJ - Oberösterreich</a:t>
                      </a:r>
                    </a:p>
                  </a:txBody>
                  <a:tcPr/>
                </a:tc>
                <a:tc>
                  <a:txBody>
                    <a:bodyPr/>
                    <a:lstStyle/>
                    <a:p>
                      <a:r>
                        <a:rPr lang="de-AT" dirty="0"/>
                        <a:t>816</a:t>
                      </a:r>
                    </a:p>
                  </a:txBody>
                  <a:tcPr/>
                </a:tc>
                <a:tc>
                  <a:txBody>
                    <a:bodyPr/>
                    <a:lstStyle/>
                    <a:p>
                      <a:r>
                        <a:rPr lang="de-AT" dirty="0"/>
                        <a:t>662</a:t>
                      </a:r>
                    </a:p>
                  </a:txBody>
                  <a:tcPr/>
                </a:tc>
                <a:extLst>
                  <a:ext uri="{0D108BD9-81ED-4DB2-BD59-A6C34878D82A}">
                    <a16:rowId xmlns:a16="http://schemas.microsoft.com/office/drawing/2014/main" val="212552325"/>
                  </a:ext>
                </a:extLst>
              </a:tr>
              <a:tr h="370840">
                <a:tc>
                  <a:txBody>
                    <a:bodyPr/>
                    <a:lstStyle/>
                    <a:p>
                      <a:r>
                        <a:rPr lang="de-AT" dirty="0"/>
                        <a:t>Jugendvertrauensrat – Aufgaben &amp; Bedürfnisse</a:t>
                      </a:r>
                    </a:p>
                  </a:txBody>
                  <a:tcPr/>
                </a:tc>
                <a:tc>
                  <a:txBody>
                    <a:bodyPr/>
                    <a:lstStyle/>
                    <a:p>
                      <a:r>
                        <a:rPr lang="de-AT" dirty="0"/>
                        <a:t>706</a:t>
                      </a:r>
                    </a:p>
                  </a:txBody>
                  <a:tcPr/>
                </a:tc>
                <a:tc>
                  <a:txBody>
                    <a:bodyPr/>
                    <a:lstStyle/>
                    <a:p>
                      <a:r>
                        <a:rPr lang="de-AT" dirty="0"/>
                        <a:t>601</a:t>
                      </a:r>
                    </a:p>
                  </a:txBody>
                  <a:tcPr/>
                </a:tc>
                <a:extLst>
                  <a:ext uri="{0D108BD9-81ED-4DB2-BD59-A6C34878D82A}">
                    <a16:rowId xmlns:a16="http://schemas.microsoft.com/office/drawing/2014/main" val="3794911042"/>
                  </a:ext>
                </a:extLst>
              </a:tr>
              <a:tr h="370840">
                <a:tc>
                  <a:txBody>
                    <a:bodyPr/>
                    <a:lstStyle/>
                    <a:p>
                      <a:r>
                        <a:rPr lang="de-AT" dirty="0"/>
                        <a:t>ÖGJ – Lehrabschlussprüfung</a:t>
                      </a:r>
                    </a:p>
                  </a:txBody>
                  <a:tcPr/>
                </a:tc>
                <a:tc>
                  <a:txBody>
                    <a:bodyPr/>
                    <a:lstStyle/>
                    <a:p>
                      <a:r>
                        <a:rPr lang="de-AT" dirty="0"/>
                        <a:t>620</a:t>
                      </a:r>
                    </a:p>
                  </a:txBody>
                  <a:tcPr/>
                </a:tc>
                <a:tc>
                  <a:txBody>
                    <a:bodyPr/>
                    <a:lstStyle/>
                    <a:p>
                      <a:r>
                        <a:rPr lang="de-AT" dirty="0"/>
                        <a:t>441</a:t>
                      </a:r>
                    </a:p>
                  </a:txBody>
                  <a:tcPr/>
                </a:tc>
                <a:extLst>
                  <a:ext uri="{0D108BD9-81ED-4DB2-BD59-A6C34878D82A}">
                    <a16:rowId xmlns:a16="http://schemas.microsoft.com/office/drawing/2014/main" val="232678853"/>
                  </a:ext>
                </a:extLst>
              </a:tr>
              <a:tr h="370840">
                <a:tc>
                  <a:txBody>
                    <a:bodyPr/>
                    <a:lstStyle/>
                    <a:p>
                      <a:r>
                        <a:rPr lang="de-AT" dirty="0"/>
                        <a:t>ÖGJ – Was sind Fake News und wie schütze ich mich davor?</a:t>
                      </a:r>
                    </a:p>
                  </a:txBody>
                  <a:tcPr/>
                </a:tc>
                <a:tc>
                  <a:txBody>
                    <a:bodyPr/>
                    <a:lstStyle/>
                    <a:p>
                      <a:r>
                        <a:rPr lang="de-AT" dirty="0"/>
                        <a:t>536</a:t>
                      </a:r>
                    </a:p>
                  </a:txBody>
                  <a:tcPr/>
                </a:tc>
                <a:tc>
                  <a:txBody>
                    <a:bodyPr/>
                    <a:lstStyle/>
                    <a:p>
                      <a:r>
                        <a:rPr lang="de-AT" dirty="0"/>
                        <a:t>483</a:t>
                      </a:r>
                    </a:p>
                  </a:txBody>
                  <a:tcPr/>
                </a:tc>
                <a:extLst>
                  <a:ext uri="{0D108BD9-81ED-4DB2-BD59-A6C34878D82A}">
                    <a16:rowId xmlns:a16="http://schemas.microsoft.com/office/drawing/2014/main" val="3289174162"/>
                  </a:ext>
                </a:extLst>
              </a:tr>
              <a:tr h="370840">
                <a:tc>
                  <a:txBody>
                    <a:bodyPr/>
                    <a:lstStyle/>
                    <a:p>
                      <a:r>
                        <a:rPr lang="de-AT" dirty="0"/>
                        <a:t>ÖGJ - Kontakt</a:t>
                      </a:r>
                    </a:p>
                  </a:txBody>
                  <a:tcPr/>
                </a:tc>
                <a:tc>
                  <a:txBody>
                    <a:bodyPr/>
                    <a:lstStyle/>
                    <a:p>
                      <a:r>
                        <a:rPr lang="de-AT" dirty="0"/>
                        <a:t>533</a:t>
                      </a:r>
                    </a:p>
                  </a:txBody>
                  <a:tcPr/>
                </a:tc>
                <a:tc>
                  <a:txBody>
                    <a:bodyPr/>
                    <a:lstStyle/>
                    <a:p>
                      <a:r>
                        <a:rPr lang="de-AT" dirty="0"/>
                        <a:t>416</a:t>
                      </a:r>
                    </a:p>
                  </a:txBody>
                  <a:tcPr/>
                </a:tc>
                <a:extLst>
                  <a:ext uri="{0D108BD9-81ED-4DB2-BD59-A6C34878D82A}">
                    <a16:rowId xmlns:a16="http://schemas.microsoft.com/office/drawing/2014/main" val="29023394"/>
                  </a:ext>
                </a:extLst>
              </a:tr>
              <a:tr h="370840">
                <a:tc>
                  <a:txBody>
                    <a:bodyPr/>
                    <a:lstStyle/>
                    <a:p>
                      <a:r>
                        <a:rPr lang="de-AT" dirty="0"/>
                        <a:t>ÖGJ – Präsenz/Zivildienst - Krank! Was nun?</a:t>
                      </a:r>
                    </a:p>
                  </a:txBody>
                  <a:tcPr/>
                </a:tc>
                <a:tc>
                  <a:txBody>
                    <a:bodyPr/>
                    <a:lstStyle/>
                    <a:p>
                      <a:r>
                        <a:rPr lang="de-AT" dirty="0"/>
                        <a:t>495</a:t>
                      </a:r>
                    </a:p>
                  </a:txBody>
                  <a:tcPr/>
                </a:tc>
                <a:tc>
                  <a:txBody>
                    <a:bodyPr/>
                    <a:lstStyle/>
                    <a:p>
                      <a:r>
                        <a:rPr lang="de-AT" dirty="0"/>
                        <a:t>439</a:t>
                      </a:r>
                    </a:p>
                  </a:txBody>
                  <a:tcPr/>
                </a:tc>
                <a:extLst>
                  <a:ext uri="{0D108BD9-81ED-4DB2-BD59-A6C34878D82A}">
                    <a16:rowId xmlns:a16="http://schemas.microsoft.com/office/drawing/2014/main" val="296863433"/>
                  </a:ext>
                </a:extLst>
              </a:tr>
              <a:tr h="370840">
                <a:tc>
                  <a:txBody>
                    <a:bodyPr/>
                    <a:lstStyle/>
                    <a:p>
                      <a:r>
                        <a:rPr lang="de-AT" dirty="0"/>
                        <a:t>ÖGJ - Bundesländer</a:t>
                      </a:r>
                    </a:p>
                  </a:txBody>
                  <a:tcPr/>
                </a:tc>
                <a:tc>
                  <a:txBody>
                    <a:bodyPr/>
                    <a:lstStyle/>
                    <a:p>
                      <a:r>
                        <a:rPr lang="de-AT" dirty="0"/>
                        <a:t>485</a:t>
                      </a:r>
                    </a:p>
                  </a:txBody>
                  <a:tcPr/>
                </a:tc>
                <a:tc>
                  <a:txBody>
                    <a:bodyPr/>
                    <a:lstStyle/>
                    <a:p>
                      <a:r>
                        <a:rPr lang="de-AT" dirty="0"/>
                        <a:t>361</a:t>
                      </a:r>
                    </a:p>
                  </a:txBody>
                  <a:tcPr/>
                </a:tc>
                <a:extLst>
                  <a:ext uri="{0D108BD9-81ED-4DB2-BD59-A6C34878D82A}">
                    <a16:rowId xmlns:a16="http://schemas.microsoft.com/office/drawing/2014/main" val="994451816"/>
                  </a:ext>
                </a:extLst>
              </a:tr>
              <a:tr h="370840">
                <a:tc>
                  <a:txBody>
                    <a:bodyPr/>
                    <a:lstStyle/>
                    <a:p>
                      <a:r>
                        <a:rPr lang="de-AT" dirty="0"/>
                        <a:t>ÖGJ – Wer sind wir</a:t>
                      </a:r>
                    </a:p>
                  </a:txBody>
                  <a:tcPr/>
                </a:tc>
                <a:tc>
                  <a:txBody>
                    <a:bodyPr/>
                    <a:lstStyle/>
                    <a:p>
                      <a:r>
                        <a:rPr lang="de-AT" dirty="0"/>
                        <a:t>482</a:t>
                      </a:r>
                    </a:p>
                  </a:txBody>
                  <a:tcPr/>
                </a:tc>
                <a:tc>
                  <a:txBody>
                    <a:bodyPr/>
                    <a:lstStyle/>
                    <a:p>
                      <a:r>
                        <a:rPr lang="de-AT" dirty="0"/>
                        <a:t>388</a:t>
                      </a:r>
                    </a:p>
                  </a:txBody>
                  <a:tcPr/>
                </a:tc>
                <a:extLst>
                  <a:ext uri="{0D108BD9-81ED-4DB2-BD59-A6C34878D82A}">
                    <a16:rowId xmlns:a16="http://schemas.microsoft.com/office/drawing/2014/main" val="2644603811"/>
                  </a:ext>
                </a:extLst>
              </a:tr>
              <a:tr h="370840">
                <a:tc>
                  <a:txBody>
                    <a:bodyPr/>
                    <a:lstStyle/>
                    <a:p>
                      <a:r>
                        <a:rPr lang="de-AT" dirty="0"/>
                        <a:t>ÖGJ – Präsenz/Zivildienst - Veranlagung von ArbeitnehmerInnen</a:t>
                      </a:r>
                    </a:p>
                  </a:txBody>
                  <a:tcPr/>
                </a:tc>
                <a:tc>
                  <a:txBody>
                    <a:bodyPr/>
                    <a:lstStyle/>
                    <a:p>
                      <a:r>
                        <a:rPr lang="de-AT" dirty="0"/>
                        <a:t>447</a:t>
                      </a:r>
                    </a:p>
                  </a:txBody>
                  <a:tcPr/>
                </a:tc>
                <a:tc>
                  <a:txBody>
                    <a:bodyPr/>
                    <a:lstStyle/>
                    <a:p>
                      <a:r>
                        <a:rPr lang="de-AT" dirty="0"/>
                        <a:t>385</a:t>
                      </a:r>
                    </a:p>
                  </a:txBody>
                  <a:tcPr/>
                </a:tc>
                <a:extLst>
                  <a:ext uri="{0D108BD9-81ED-4DB2-BD59-A6C34878D82A}">
                    <a16:rowId xmlns:a16="http://schemas.microsoft.com/office/drawing/2014/main" val="3451285540"/>
                  </a:ext>
                </a:extLst>
              </a:tr>
            </a:tbl>
          </a:graphicData>
        </a:graphic>
      </p:graphicFrame>
    </p:spTree>
    <p:extLst>
      <p:ext uri="{BB962C8B-B14F-4D97-AF65-F5344CB8AC3E}">
        <p14:creationId xmlns:p14="http://schemas.microsoft.com/office/powerpoint/2010/main" val="347849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C7B09-C124-493E-A005-64F514973DB1}"/>
              </a:ext>
            </a:extLst>
          </p:cNvPr>
          <p:cNvSpPr>
            <a:spLocks noGrp="1"/>
          </p:cNvSpPr>
          <p:nvPr>
            <p:ph type="title"/>
          </p:nvPr>
        </p:nvSpPr>
        <p:spPr/>
        <p:txBody>
          <a:bodyPr/>
          <a:lstStyle/>
          <a:p>
            <a:r>
              <a:rPr lang="de-AT" dirty="0"/>
              <a:t>Top Einstiegsseiten 2021</a:t>
            </a:r>
          </a:p>
        </p:txBody>
      </p:sp>
      <p:graphicFrame>
        <p:nvGraphicFramePr>
          <p:cNvPr id="4" name="Tabelle 4">
            <a:extLst>
              <a:ext uri="{FF2B5EF4-FFF2-40B4-BE49-F238E27FC236}">
                <a16:creationId xmlns:a16="http://schemas.microsoft.com/office/drawing/2014/main" id="{DAB554C6-7324-478F-A84C-04A507087EA2}"/>
              </a:ext>
            </a:extLst>
          </p:cNvPr>
          <p:cNvGraphicFramePr>
            <a:graphicFrameLocks noGrp="1"/>
          </p:cNvGraphicFramePr>
          <p:nvPr>
            <p:ph idx="1"/>
            <p:extLst>
              <p:ext uri="{D42A27DB-BD31-4B8C-83A1-F6EECF244321}">
                <p14:modId xmlns:p14="http://schemas.microsoft.com/office/powerpoint/2010/main" val="98686657"/>
              </p:ext>
            </p:extLst>
          </p:nvPr>
        </p:nvGraphicFramePr>
        <p:xfrm>
          <a:off x="299804" y="1825625"/>
          <a:ext cx="11724556" cy="5852160"/>
        </p:xfrm>
        <a:graphic>
          <a:graphicData uri="http://schemas.openxmlformats.org/drawingml/2006/table">
            <a:tbl>
              <a:tblPr firstRow="1" bandRow="1">
                <a:tableStyleId>{5C22544A-7EE6-4342-B048-85BDC9FD1C3A}</a:tableStyleId>
              </a:tblPr>
              <a:tblGrid>
                <a:gridCol w="6415789">
                  <a:extLst>
                    <a:ext uri="{9D8B030D-6E8A-4147-A177-3AD203B41FA5}">
                      <a16:colId xmlns:a16="http://schemas.microsoft.com/office/drawing/2014/main" val="3169051353"/>
                    </a:ext>
                  </a:extLst>
                </a:gridCol>
                <a:gridCol w="1798820">
                  <a:extLst>
                    <a:ext uri="{9D8B030D-6E8A-4147-A177-3AD203B41FA5}">
                      <a16:colId xmlns:a16="http://schemas.microsoft.com/office/drawing/2014/main" val="1084132852"/>
                    </a:ext>
                  </a:extLst>
                </a:gridCol>
                <a:gridCol w="1864884">
                  <a:extLst>
                    <a:ext uri="{9D8B030D-6E8A-4147-A177-3AD203B41FA5}">
                      <a16:colId xmlns:a16="http://schemas.microsoft.com/office/drawing/2014/main" val="1281224716"/>
                    </a:ext>
                  </a:extLst>
                </a:gridCol>
                <a:gridCol w="1645063">
                  <a:extLst>
                    <a:ext uri="{9D8B030D-6E8A-4147-A177-3AD203B41FA5}">
                      <a16:colId xmlns:a16="http://schemas.microsoft.com/office/drawing/2014/main" val="397588727"/>
                    </a:ext>
                  </a:extLst>
                </a:gridCol>
              </a:tblGrid>
              <a:tr h="314523">
                <a:tc>
                  <a:txBody>
                    <a:bodyPr/>
                    <a:lstStyle/>
                    <a:p>
                      <a:endParaRPr lang="de-AT" dirty="0"/>
                    </a:p>
                  </a:txBody>
                  <a:tcPr/>
                </a:tc>
                <a:tc>
                  <a:txBody>
                    <a:bodyPr/>
                    <a:lstStyle/>
                    <a:p>
                      <a:r>
                        <a:rPr lang="de-AT" dirty="0"/>
                        <a:t>Eingänge</a:t>
                      </a:r>
                    </a:p>
                  </a:txBody>
                  <a:tcPr/>
                </a:tc>
                <a:tc>
                  <a:txBody>
                    <a:bodyPr/>
                    <a:lstStyle/>
                    <a:p>
                      <a:r>
                        <a:rPr lang="de-AT" dirty="0"/>
                        <a:t>% aller Besuche</a:t>
                      </a:r>
                    </a:p>
                  </a:txBody>
                  <a:tcPr/>
                </a:tc>
                <a:tc>
                  <a:txBody>
                    <a:bodyPr/>
                    <a:lstStyle/>
                    <a:p>
                      <a:r>
                        <a:rPr lang="de-AT" dirty="0" err="1"/>
                        <a:t>Absprungsrate</a:t>
                      </a:r>
                      <a:endParaRPr lang="de-AT" dirty="0"/>
                    </a:p>
                  </a:txBody>
                  <a:tcPr/>
                </a:tc>
                <a:extLst>
                  <a:ext uri="{0D108BD9-81ED-4DB2-BD59-A6C34878D82A}">
                    <a16:rowId xmlns:a16="http://schemas.microsoft.com/office/drawing/2014/main" val="3154753914"/>
                  </a:ext>
                </a:extLst>
              </a:tr>
              <a:tr h="314523">
                <a:tc>
                  <a:txBody>
                    <a:bodyPr/>
                    <a:lstStyle/>
                    <a:p>
                      <a:r>
                        <a:rPr lang="de-AT" dirty="0"/>
                        <a:t>Home</a:t>
                      </a:r>
                    </a:p>
                  </a:txBody>
                  <a:tcPr/>
                </a:tc>
                <a:tc>
                  <a:txBody>
                    <a:bodyPr/>
                    <a:lstStyle/>
                    <a:p>
                      <a:r>
                        <a:rPr lang="de-AT" dirty="0"/>
                        <a:t>4352</a:t>
                      </a:r>
                    </a:p>
                  </a:txBody>
                  <a:tcPr/>
                </a:tc>
                <a:tc>
                  <a:txBody>
                    <a:bodyPr/>
                    <a:lstStyle/>
                    <a:p>
                      <a:r>
                        <a:rPr lang="de-AT" dirty="0"/>
                        <a:t>14,3%</a:t>
                      </a:r>
                    </a:p>
                  </a:txBody>
                  <a:tcPr/>
                </a:tc>
                <a:tc>
                  <a:txBody>
                    <a:bodyPr/>
                    <a:lstStyle/>
                    <a:p>
                      <a:r>
                        <a:rPr lang="de-AT" dirty="0"/>
                        <a:t>64%</a:t>
                      </a:r>
                    </a:p>
                  </a:txBody>
                  <a:tcPr/>
                </a:tc>
                <a:extLst>
                  <a:ext uri="{0D108BD9-81ED-4DB2-BD59-A6C34878D82A}">
                    <a16:rowId xmlns:a16="http://schemas.microsoft.com/office/drawing/2014/main" val="2695093327"/>
                  </a:ext>
                </a:extLst>
              </a:tr>
              <a:tr h="314523">
                <a:tc>
                  <a:txBody>
                    <a:bodyPr/>
                    <a:lstStyle/>
                    <a:p>
                      <a:r>
                        <a:rPr lang="de-AT" dirty="0"/>
                        <a:t>Präsenzdienst</a:t>
                      </a:r>
                    </a:p>
                  </a:txBody>
                  <a:tcPr/>
                </a:tc>
                <a:tc>
                  <a:txBody>
                    <a:bodyPr/>
                    <a:lstStyle/>
                    <a:p>
                      <a:r>
                        <a:rPr lang="de-AT" dirty="0"/>
                        <a:t>2498</a:t>
                      </a:r>
                    </a:p>
                  </a:txBody>
                  <a:tcPr/>
                </a:tc>
                <a:tc>
                  <a:txBody>
                    <a:bodyPr/>
                    <a:lstStyle/>
                    <a:p>
                      <a:r>
                        <a:rPr lang="de-AT" dirty="0"/>
                        <a:t>8,2%</a:t>
                      </a:r>
                    </a:p>
                  </a:txBody>
                  <a:tcPr/>
                </a:tc>
                <a:tc>
                  <a:txBody>
                    <a:bodyPr/>
                    <a:lstStyle/>
                    <a:p>
                      <a:r>
                        <a:rPr lang="de-AT" dirty="0"/>
                        <a:t>29%</a:t>
                      </a:r>
                    </a:p>
                  </a:txBody>
                  <a:tcPr/>
                </a:tc>
                <a:extLst>
                  <a:ext uri="{0D108BD9-81ED-4DB2-BD59-A6C34878D82A}">
                    <a16:rowId xmlns:a16="http://schemas.microsoft.com/office/drawing/2014/main" val="441717694"/>
                  </a:ext>
                </a:extLst>
              </a:tr>
              <a:tr h="314523">
                <a:tc>
                  <a:txBody>
                    <a:bodyPr/>
                    <a:lstStyle/>
                    <a:p>
                      <a:r>
                        <a:rPr lang="de-AT" dirty="0"/>
                        <a:t>Präsenzdienst – Familienunterhalt und Wohnkostenbeihilfe</a:t>
                      </a:r>
                    </a:p>
                  </a:txBody>
                  <a:tcPr/>
                </a:tc>
                <a:tc>
                  <a:txBody>
                    <a:bodyPr/>
                    <a:lstStyle/>
                    <a:p>
                      <a:r>
                        <a:rPr lang="de-AT" dirty="0"/>
                        <a:t>1969</a:t>
                      </a:r>
                    </a:p>
                  </a:txBody>
                  <a:tcPr/>
                </a:tc>
                <a:tc>
                  <a:txBody>
                    <a:bodyPr/>
                    <a:lstStyle/>
                    <a:p>
                      <a:r>
                        <a:rPr lang="de-AT" dirty="0"/>
                        <a:t>6,5%</a:t>
                      </a:r>
                    </a:p>
                  </a:txBody>
                  <a:tcPr/>
                </a:tc>
                <a:tc>
                  <a:txBody>
                    <a:bodyPr/>
                    <a:lstStyle/>
                    <a:p>
                      <a:r>
                        <a:rPr lang="de-AT" dirty="0"/>
                        <a:t>86%</a:t>
                      </a:r>
                    </a:p>
                  </a:txBody>
                  <a:tcPr/>
                </a:tc>
                <a:extLst>
                  <a:ext uri="{0D108BD9-81ED-4DB2-BD59-A6C34878D82A}">
                    <a16:rowId xmlns:a16="http://schemas.microsoft.com/office/drawing/2014/main" val="1731518953"/>
                  </a:ext>
                </a:extLst>
              </a:tr>
              <a:tr h="314523">
                <a:tc>
                  <a:txBody>
                    <a:bodyPr/>
                    <a:lstStyle/>
                    <a:p>
                      <a:r>
                        <a:rPr lang="de-AT" dirty="0"/>
                        <a:t>Trinkgeld – 15 Fragen, 15 Antworten</a:t>
                      </a:r>
                    </a:p>
                  </a:txBody>
                  <a:tcPr/>
                </a:tc>
                <a:tc>
                  <a:txBody>
                    <a:bodyPr/>
                    <a:lstStyle/>
                    <a:p>
                      <a:r>
                        <a:rPr lang="de-AT" dirty="0"/>
                        <a:t>1814</a:t>
                      </a:r>
                    </a:p>
                  </a:txBody>
                  <a:tcPr/>
                </a:tc>
                <a:tc>
                  <a:txBody>
                    <a:bodyPr/>
                    <a:lstStyle/>
                    <a:p>
                      <a:r>
                        <a:rPr lang="de-AT" dirty="0"/>
                        <a:t>5,9%</a:t>
                      </a:r>
                    </a:p>
                  </a:txBody>
                  <a:tcPr/>
                </a:tc>
                <a:tc>
                  <a:txBody>
                    <a:bodyPr/>
                    <a:lstStyle/>
                    <a:p>
                      <a:r>
                        <a:rPr lang="de-AT" dirty="0"/>
                        <a:t>94%</a:t>
                      </a:r>
                    </a:p>
                  </a:txBody>
                  <a:tcPr/>
                </a:tc>
                <a:extLst>
                  <a:ext uri="{0D108BD9-81ED-4DB2-BD59-A6C34878D82A}">
                    <a16:rowId xmlns:a16="http://schemas.microsoft.com/office/drawing/2014/main" val="3051108712"/>
                  </a:ext>
                </a:extLst>
              </a:tr>
              <a:tr h="314523">
                <a:tc>
                  <a:txBody>
                    <a:bodyPr/>
                    <a:lstStyle/>
                    <a:p>
                      <a:r>
                        <a:rPr lang="de-AT" dirty="0"/>
                        <a:t>Pharmazeutisch-Kaufmännische Assistentin (PKA)</a:t>
                      </a:r>
                    </a:p>
                  </a:txBody>
                  <a:tcPr/>
                </a:tc>
                <a:tc>
                  <a:txBody>
                    <a:bodyPr/>
                    <a:lstStyle/>
                    <a:p>
                      <a:r>
                        <a:rPr lang="de-AT" dirty="0"/>
                        <a:t>1097</a:t>
                      </a:r>
                    </a:p>
                  </a:txBody>
                  <a:tcPr/>
                </a:tc>
                <a:tc>
                  <a:txBody>
                    <a:bodyPr/>
                    <a:lstStyle/>
                    <a:p>
                      <a:r>
                        <a:rPr lang="de-AT" dirty="0"/>
                        <a:t>5,5%</a:t>
                      </a:r>
                    </a:p>
                  </a:txBody>
                  <a:tcPr/>
                </a:tc>
                <a:tc>
                  <a:txBody>
                    <a:bodyPr/>
                    <a:lstStyle/>
                    <a:p>
                      <a:r>
                        <a:rPr lang="de-AT" dirty="0"/>
                        <a:t>83%</a:t>
                      </a:r>
                    </a:p>
                  </a:txBody>
                  <a:tcPr/>
                </a:tc>
                <a:extLst>
                  <a:ext uri="{0D108BD9-81ED-4DB2-BD59-A6C34878D82A}">
                    <a16:rowId xmlns:a16="http://schemas.microsoft.com/office/drawing/2014/main" val="2032117168"/>
                  </a:ext>
                </a:extLst>
              </a:tr>
              <a:tr h="314523">
                <a:tc>
                  <a:txBody>
                    <a:bodyPr/>
                    <a:lstStyle/>
                    <a:p>
                      <a:r>
                        <a:rPr lang="de-AT" dirty="0"/>
                        <a:t>Lehre – Beihilfen</a:t>
                      </a:r>
                    </a:p>
                  </a:txBody>
                  <a:tcPr/>
                </a:tc>
                <a:tc>
                  <a:txBody>
                    <a:bodyPr/>
                    <a:lstStyle/>
                    <a:p>
                      <a:r>
                        <a:rPr lang="de-AT" dirty="0"/>
                        <a:t>997</a:t>
                      </a:r>
                    </a:p>
                  </a:txBody>
                  <a:tcPr/>
                </a:tc>
                <a:tc>
                  <a:txBody>
                    <a:bodyPr/>
                    <a:lstStyle/>
                    <a:p>
                      <a:r>
                        <a:rPr lang="de-AT" dirty="0"/>
                        <a:t>3,3%</a:t>
                      </a:r>
                    </a:p>
                  </a:txBody>
                  <a:tcPr/>
                </a:tc>
                <a:tc>
                  <a:txBody>
                    <a:bodyPr/>
                    <a:lstStyle/>
                    <a:p>
                      <a:r>
                        <a:rPr lang="de-AT" dirty="0"/>
                        <a:t>50%</a:t>
                      </a:r>
                    </a:p>
                  </a:txBody>
                  <a:tcPr/>
                </a:tc>
                <a:extLst>
                  <a:ext uri="{0D108BD9-81ED-4DB2-BD59-A6C34878D82A}">
                    <a16:rowId xmlns:a16="http://schemas.microsoft.com/office/drawing/2014/main" val="388602487"/>
                  </a:ext>
                </a:extLst>
              </a:tr>
              <a:tr h="314523">
                <a:tc>
                  <a:txBody>
                    <a:bodyPr/>
                    <a:lstStyle/>
                    <a:p>
                      <a:r>
                        <a:rPr lang="de-AT" dirty="0"/>
                        <a:t>Grundlagen (Jugendvertrauensrat)</a:t>
                      </a:r>
                    </a:p>
                  </a:txBody>
                  <a:tcPr/>
                </a:tc>
                <a:tc>
                  <a:txBody>
                    <a:bodyPr/>
                    <a:lstStyle/>
                    <a:p>
                      <a:r>
                        <a:rPr lang="de-AT" dirty="0"/>
                        <a:t>989</a:t>
                      </a:r>
                    </a:p>
                  </a:txBody>
                  <a:tcPr/>
                </a:tc>
                <a:tc>
                  <a:txBody>
                    <a:bodyPr/>
                    <a:lstStyle/>
                    <a:p>
                      <a:r>
                        <a:rPr lang="de-AT" dirty="0"/>
                        <a:t>3,2%</a:t>
                      </a:r>
                    </a:p>
                  </a:txBody>
                  <a:tcPr/>
                </a:tc>
                <a:tc>
                  <a:txBody>
                    <a:bodyPr/>
                    <a:lstStyle/>
                    <a:p>
                      <a:r>
                        <a:rPr lang="de-AT" dirty="0"/>
                        <a:t>71%</a:t>
                      </a:r>
                    </a:p>
                  </a:txBody>
                  <a:tcPr/>
                </a:tc>
                <a:extLst>
                  <a:ext uri="{0D108BD9-81ED-4DB2-BD59-A6C34878D82A}">
                    <a16:rowId xmlns:a16="http://schemas.microsoft.com/office/drawing/2014/main" val="1689664397"/>
                  </a:ext>
                </a:extLst>
              </a:tr>
              <a:tr h="314523">
                <a:tc>
                  <a:txBody>
                    <a:bodyPr/>
                    <a:lstStyle/>
                    <a:p>
                      <a:r>
                        <a:rPr lang="de-AT" dirty="0"/>
                        <a:t>LAP-Tipps</a:t>
                      </a:r>
                    </a:p>
                  </a:txBody>
                  <a:tcPr/>
                </a:tc>
                <a:tc>
                  <a:txBody>
                    <a:bodyPr/>
                    <a:lstStyle/>
                    <a:p>
                      <a:r>
                        <a:rPr lang="de-AT" dirty="0"/>
                        <a:t>950</a:t>
                      </a:r>
                    </a:p>
                  </a:txBody>
                  <a:tcPr/>
                </a:tc>
                <a:tc>
                  <a:txBody>
                    <a:bodyPr/>
                    <a:lstStyle/>
                    <a:p>
                      <a:r>
                        <a:rPr lang="de-AT" dirty="0"/>
                        <a:t>3,1%</a:t>
                      </a:r>
                    </a:p>
                  </a:txBody>
                  <a:tcPr/>
                </a:tc>
                <a:tc>
                  <a:txBody>
                    <a:bodyPr/>
                    <a:lstStyle/>
                    <a:p>
                      <a:r>
                        <a:rPr lang="de-AT" dirty="0"/>
                        <a:t>93%</a:t>
                      </a:r>
                    </a:p>
                  </a:txBody>
                  <a:tcPr/>
                </a:tc>
                <a:extLst>
                  <a:ext uri="{0D108BD9-81ED-4DB2-BD59-A6C34878D82A}">
                    <a16:rowId xmlns:a16="http://schemas.microsoft.com/office/drawing/2014/main" val="1837984547"/>
                  </a:ext>
                </a:extLst>
              </a:tr>
              <a:tr h="314523">
                <a:tc>
                  <a:txBody>
                    <a:bodyPr/>
                    <a:lstStyle/>
                    <a:p>
                      <a:r>
                        <a:rPr lang="de-AT" dirty="0"/>
                        <a:t>Lehre – Oft gefragt – 13. und 14. Monatsgehalt</a:t>
                      </a:r>
                    </a:p>
                  </a:txBody>
                  <a:tcPr/>
                </a:tc>
                <a:tc>
                  <a:txBody>
                    <a:bodyPr/>
                    <a:lstStyle/>
                    <a:p>
                      <a:r>
                        <a:rPr lang="de-AT" dirty="0"/>
                        <a:t>762</a:t>
                      </a:r>
                    </a:p>
                  </a:txBody>
                  <a:tcPr/>
                </a:tc>
                <a:tc>
                  <a:txBody>
                    <a:bodyPr/>
                    <a:lstStyle/>
                    <a:p>
                      <a:r>
                        <a:rPr lang="de-AT" dirty="0"/>
                        <a:t>2,5%</a:t>
                      </a:r>
                    </a:p>
                  </a:txBody>
                  <a:tcPr/>
                </a:tc>
                <a:tc>
                  <a:txBody>
                    <a:bodyPr/>
                    <a:lstStyle/>
                    <a:p>
                      <a:r>
                        <a:rPr lang="de-AT" dirty="0"/>
                        <a:t>92%</a:t>
                      </a:r>
                    </a:p>
                  </a:txBody>
                  <a:tcPr/>
                </a:tc>
                <a:extLst>
                  <a:ext uri="{0D108BD9-81ED-4DB2-BD59-A6C34878D82A}">
                    <a16:rowId xmlns:a16="http://schemas.microsoft.com/office/drawing/2014/main" val="2305218035"/>
                  </a:ext>
                </a:extLst>
              </a:tr>
              <a:tr h="314523">
                <a:tc>
                  <a:txBody>
                    <a:bodyPr/>
                    <a:lstStyle/>
                    <a:p>
                      <a:r>
                        <a:rPr lang="de-AT" dirty="0"/>
                        <a:t>ÖGJ – Oberösterreich</a:t>
                      </a:r>
                    </a:p>
                  </a:txBody>
                  <a:tcPr/>
                </a:tc>
                <a:tc>
                  <a:txBody>
                    <a:bodyPr/>
                    <a:lstStyle/>
                    <a:p>
                      <a:r>
                        <a:rPr lang="de-AT" dirty="0"/>
                        <a:t>497</a:t>
                      </a:r>
                    </a:p>
                  </a:txBody>
                  <a:tcPr/>
                </a:tc>
                <a:tc>
                  <a:txBody>
                    <a:bodyPr/>
                    <a:lstStyle/>
                    <a:p>
                      <a:r>
                        <a:rPr lang="de-AT" dirty="0"/>
                        <a:t>1,6%</a:t>
                      </a:r>
                    </a:p>
                  </a:txBody>
                  <a:tcPr/>
                </a:tc>
                <a:tc>
                  <a:txBody>
                    <a:bodyPr/>
                    <a:lstStyle/>
                    <a:p>
                      <a:r>
                        <a:rPr lang="de-AT" dirty="0"/>
                        <a:t>78%</a:t>
                      </a:r>
                    </a:p>
                  </a:txBody>
                  <a:tcPr/>
                </a:tc>
                <a:extLst>
                  <a:ext uri="{0D108BD9-81ED-4DB2-BD59-A6C34878D82A}">
                    <a16:rowId xmlns:a16="http://schemas.microsoft.com/office/drawing/2014/main" val="318967070"/>
                  </a:ext>
                </a:extLst>
              </a:tr>
              <a:tr h="314523">
                <a:tc>
                  <a:txBody>
                    <a:bodyPr/>
                    <a:lstStyle/>
                    <a:p>
                      <a:r>
                        <a:rPr lang="de-AT" dirty="0"/>
                        <a:t>Was sind Fake News und wie schütze ich mich davor?</a:t>
                      </a:r>
                    </a:p>
                  </a:txBody>
                  <a:tcPr/>
                </a:tc>
                <a:tc>
                  <a:txBody>
                    <a:bodyPr/>
                    <a:lstStyle/>
                    <a:p>
                      <a:r>
                        <a:rPr lang="de-AT" dirty="0"/>
                        <a:t>480</a:t>
                      </a:r>
                    </a:p>
                  </a:txBody>
                  <a:tcPr/>
                </a:tc>
                <a:tc>
                  <a:txBody>
                    <a:bodyPr/>
                    <a:lstStyle/>
                    <a:p>
                      <a:r>
                        <a:rPr lang="de-AT" dirty="0"/>
                        <a:t>1,6%</a:t>
                      </a:r>
                    </a:p>
                  </a:txBody>
                  <a:tcPr/>
                </a:tc>
                <a:tc>
                  <a:txBody>
                    <a:bodyPr/>
                    <a:lstStyle/>
                    <a:p>
                      <a:r>
                        <a:rPr lang="de-AT" dirty="0"/>
                        <a:t>90%</a:t>
                      </a:r>
                    </a:p>
                  </a:txBody>
                  <a:tcPr/>
                </a:tc>
                <a:extLst>
                  <a:ext uri="{0D108BD9-81ED-4DB2-BD59-A6C34878D82A}">
                    <a16:rowId xmlns:a16="http://schemas.microsoft.com/office/drawing/2014/main" val="2703960402"/>
                  </a:ext>
                </a:extLst>
              </a:tr>
              <a:tr h="314523">
                <a:tc>
                  <a:txBody>
                    <a:bodyPr/>
                    <a:lstStyle/>
                    <a:p>
                      <a:r>
                        <a:rPr lang="de-AT" dirty="0"/>
                        <a:t>Aufgaben und Befugnisse (JVR)</a:t>
                      </a:r>
                    </a:p>
                  </a:txBody>
                  <a:tcPr/>
                </a:tc>
                <a:tc>
                  <a:txBody>
                    <a:bodyPr/>
                    <a:lstStyle/>
                    <a:p>
                      <a:r>
                        <a:rPr lang="de-AT" dirty="0"/>
                        <a:t>467</a:t>
                      </a:r>
                    </a:p>
                  </a:txBody>
                  <a:tcPr/>
                </a:tc>
                <a:tc>
                  <a:txBody>
                    <a:bodyPr/>
                    <a:lstStyle/>
                    <a:p>
                      <a:r>
                        <a:rPr lang="de-AT" dirty="0"/>
                        <a:t>1,5%</a:t>
                      </a:r>
                    </a:p>
                  </a:txBody>
                  <a:tcPr/>
                </a:tc>
                <a:tc>
                  <a:txBody>
                    <a:bodyPr/>
                    <a:lstStyle/>
                    <a:p>
                      <a:r>
                        <a:rPr lang="de-AT" dirty="0"/>
                        <a:t>72%</a:t>
                      </a:r>
                    </a:p>
                  </a:txBody>
                  <a:tcPr/>
                </a:tc>
                <a:extLst>
                  <a:ext uri="{0D108BD9-81ED-4DB2-BD59-A6C34878D82A}">
                    <a16:rowId xmlns:a16="http://schemas.microsoft.com/office/drawing/2014/main" val="740918486"/>
                  </a:ext>
                </a:extLst>
              </a:tr>
              <a:tr h="314523">
                <a:tc>
                  <a:txBody>
                    <a:bodyPr/>
                    <a:lstStyle/>
                    <a:p>
                      <a:r>
                        <a:rPr lang="de-AT" dirty="0"/>
                        <a:t>Lehrabschlussprüfung</a:t>
                      </a:r>
                    </a:p>
                  </a:txBody>
                  <a:tcPr/>
                </a:tc>
                <a:tc>
                  <a:txBody>
                    <a:bodyPr/>
                    <a:lstStyle/>
                    <a:p>
                      <a:r>
                        <a:rPr lang="de-AT" dirty="0"/>
                        <a:t>382</a:t>
                      </a:r>
                    </a:p>
                  </a:txBody>
                  <a:tcPr/>
                </a:tc>
                <a:tc>
                  <a:txBody>
                    <a:bodyPr/>
                    <a:lstStyle/>
                    <a:p>
                      <a:r>
                        <a:rPr lang="de-AT" dirty="0"/>
                        <a:t>1,3%</a:t>
                      </a:r>
                    </a:p>
                  </a:txBody>
                  <a:tcPr/>
                </a:tc>
                <a:tc>
                  <a:txBody>
                    <a:bodyPr/>
                    <a:lstStyle/>
                    <a:p>
                      <a:r>
                        <a:rPr lang="de-AT" dirty="0"/>
                        <a:t>51%</a:t>
                      </a:r>
                    </a:p>
                  </a:txBody>
                  <a:tcPr/>
                </a:tc>
                <a:extLst>
                  <a:ext uri="{0D108BD9-81ED-4DB2-BD59-A6C34878D82A}">
                    <a16:rowId xmlns:a16="http://schemas.microsoft.com/office/drawing/2014/main" val="843865142"/>
                  </a:ext>
                </a:extLst>
              </a:tr>
              <a:tr h="314523">
                <a:tc>
                  <a:txBody>
                    <a:bodyPr/>
                    <a:lstStyle/>
                    <a:p>
                      <a:r>
                        <a:rPr lang="de-AT" dirty="0"/>
                        <a:t>ÖGJ – Steiermark</a:t>
                      </a:r>
                    </a:p>
                  </a:txBody>
                  <a:tcPr/>
                </a:tc>
                <a:tc>
                  <a:txBody>
                    <a:bodyPr/>
                    <a:lstStyle/>
                    <a:p>
                      <a:r>
                        <a:rPr lang="de-AT" dirty="0"/>
                        <a:t>245</a:t>
                      </a:r>
                    </a:p>
                  </a:txBody>
                  <a:tcPr/>
                </a:tc>
                <a:tc>
                  <a:txBody>
                    <a:bodyPr/>
                    <a:lstStyle/>
                    <a:p>
                      <a:r>
                        <a:rPr lang="de-AT" dirty="0"/>
                        <a:t>0,8%</a:t>
                      </a:r>
                    </a:p>
                  </a:txBody>
                  <a:tcPr/>
                </a:tc>
                <a:tc>
                  <a:txBody>
                    <a:bodyPr/>
                    <a:lstStyle/>
                    <a:p>
                      <a:r>
                        <a:rPr lang="de-AT" dirty="0"/>
                        <a:t>64%</a:t>
                      </a:r>
                    </a:p>
                  </a:txBody>
                  <a:tcPr/>
                </a:tc>
                <a:extLst>
                  <a:ext uri="{0D108BD9-81ED-4DB2-BD59-A6C34878D82A}">
                    <a16:rowId xmlns:a16="http://schemas.microsoft.com/office/drawing/2014/main" val="536842980"/>
                  </a:ext>
                </a:extLst>
              </a:tr>
              <a:tr h="314523">
                <a:tc>
                  <a:txBody>
                    <a:bodyPr/>
                    <a:lstStyle/>
                    <a:p>
                      <a:r>
                        <a:rPr lang="de-AT" dirty="0"/>
                        <a:t>Wiener Jugendsporttag 2019</a:t>
                      </a:r>
                    </a:p>
                  </a:txBody>
                  <a:tcPr/>
                </a:tc>
                <a:tc>
                  <a:txBody>
                    <a:bodyPr/>
                    <a:lstStyle/>
                    <a:p>
                      <a:r>
                        <a:rPr lang="de-AT" dirty="0"/>
                        <a:t>241</a:t>
                      </a:r>
                    </a:p>
                  </a:txBody>
                  <a:tcPr/>
                </a:tc>
                <a:tc>
                  <a:txBody>
                    <a:bodyPr/>
                    <a:lstStyle/>
                    <a:p>
                      <a:r>
                        <a:rPr lang="de-AT" dirty="0"/>
                        <a:t>0,8%</a:t>
                      </a:r>
                    </a:p>
                  </a:txBody>
                  <a:tcPr/>
                </a:tc>
                <a:tc>
                  <a:txBody>
                    <a:bodyPr/>
                    <a:lstStyle/>
                    <a:p>
                      <a:r>
                        <a:rPr lang="de-AT" dirty="0"/>
                        <a:t>81%</a:t>
                      </a:r>
                    </a:p>
                  </a:txBody>
                  <a:tcPr/>
                </a:tc>
                <a:extLst>
                  <a:ext uri="{0D108BD9-81ED-4DB2-BD59-A6C34878D82A}">
                    <a16:rowId xmlns:a16="http://schemas.microsoft.com/office/drawing/2014/main" val="2864473467"/>
                  </a:ext>
                </a:extLst>
              </a:tr>
            </a:tbl>
          </a:graphicData>
        </a:graphic>
      </p:graphicFrame>
    </p:spTree>
    <p:extLst>
      <p:ext uri="{BB962C8B-B14F-4D97-AF65-F5344CB8AC3E}">
        <p14:creationId xmlns:p14="http://schemas.microsoft.com/office/powerpoint/2010/main" val="119577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2D6D2-98C2-4C24-BAD9-B8D75E986CB1}"/>
              </a:ext>
            </a:extLst>
          </p:cNvPr>
          <p:cNvSpPr>
            <a:spLocks noGrp="1"/>
          </p:cNvSpPr>
          <p:nvPr>
            <p:ph type="title"/>
          </p:nvPr>
        </p:nvSpPr>
        <p:spPr/>
        <p:txBody>
          <a:bodyPr/>
          <a:lstStyle/>
          <a:p>
            <a:endParaRPr lang="de-AT" dirty="0"/>
          </a:p>
        </p:txBody>
      </p:sp>
      <p:sp>
        <p:nvSpPr>
          <p:cNvPr id="3" name="Inhaltsplatzhalter 2">
            <a:extLst>
              <a:ext uri="{FF2B5EF4-FFF2-40B4-BE49-F238E27FC236}">
                <a16:creationId xmlns:a16="http://schemas.microsoft.com/office/drawing/2014/main" id="{7C9984BD-8DDD-413C-A3DC-BA12F2EA66D9}"/>
              </a:ext>
            </a:extLst>
          </p:cNvPr>
          <p:cNvSpPr>
            <a:spLocks noGrp="1"/>
          </p:cNvSpPr>
          <p:nvPr>
            <p:ph idx="1"/>
          </p:nvPr>
        </p:nvSpPr>
        <p:spPr>
          <a:xfrm>
            <a:off x="838200" y="1825625"/>
            <a:ext cx="6370674" cy="4351338"/>
          </a:xfrm>
        </p:spPr>
        <p:txBody>
          <a:bodyPr/>
          <a:lstStyle/>
          <a:p>
            <a:r>
              <a:rPr lang="de-AT" dirty="0"/>
              <a:t>Top-Einstiegsseite</a:t>
            </a:r>
          </a:p>
          <a:p>
            <a:r>
              <a:rPr lang="de-AT" dirty="0"/>
              <a:t>Beinahe keine Absprünge </a:t>
            </a:r>
            <a:r>
              <a:rPr lang="de-AT" dirty="0">
                <a:sym typeface="Wingdings" panose="05000000000000000000" pitchFamily="2" charset="2"/>
              </a:rPr>
              <a:t> hier wird weitergelesen</a:t>
            </a:r>
          </a:p>
          <a:p>
            <a:r>
              <a:rPr lang="de-AT" dirty="0">
                <a:sym typeface="Wingdings" panose="05000000000000000000" pitchFamily="2" charset="2"/>
              </a:rPr>
              <a:t>Thema interessiert: für alle jungen Männer relevant und viele finanzielle Infos</a:t>
            </a:r>
            <a:endParaRPr lang="de-AT" dirty="0"/>
          </a:p>
        </p:txBody>
      </p:sp>
      <p:pic>
        <p:nvPicPr>
          <p:cNvPr id="4" name="Grafik 3">
            <a:extLst>
              <a:ext uri="{FF2B5EF4-FFF2-40B4-BE49-F238E27FC236}">
                <a16:creationId xmlns:a16="http://schemas.microsoft.com/office/drawing/2014/main" id="{BFC7826F-E420-4475-905D-313ECB3BDA2E}"/>
              </a:ext>
            </a:extLst>
          </p:cNvPr>
          <p:cNvPicPr>
            <a:picLocks noChangeAspect="1"/>
          </p:cNvPicPr>
          <p:nvPr/>
        </p:nvPicPr>
        <p:blipFill>
          <a:blip r:embed="rId3"/>
          <a:stretch>
            <a:fillRect/>
          </a:stretch>
        </p:blipFill>
        <p:spPr>
          <a:xfrm>
            <a:off x="7359899" y="0"/>
            <a:ext cx="4232044" cy="6858000"/>
          </a:xfrm>
          <a:prstGeom prst="rect">
            <a:avLst/>
          </a:prstGeom>
        </p:spPr>
      </p:pic>
      <p:pic>
        <p:nvPicPr>
          <p:cNvPr id="7" name="Grafik 6">
            <a:extLst>
              <a:ext uri="{FF2B5EF4-FFF2-40B4-BE49-F238E27FC236}">
                <a16:creationId xmlns:a16="http://schemas.microsoft.com/office/drawing/2014/main" id="{3B1538DD-9344-4C08-9BA2-F076046411FE}"/>
              </a:ext>
            </a:extLst>
          </p:cNvPr>
          <p:cNvPicPr>
            <a:picLocks noChangeAspect="1"/>
          </p:cNvPicPr>
          <p:nvPr/>
        </p:nvPicPr>
        <p:blipFill>
          <a:blip r:embed="rId4"/>
          <a:stretch>
            <a:fillRect/>
          </a:stretch>
        </p:blipFill>
        <p:spPr>
          <a:xfrm>
            <a:off x="239843" y="4214867"/>
            <a:ext cx="6605276" cy="3924192"/>
          </a:xfrm>
          <a:prstGeom prst="rect">
            <a:avLst/>
          </a:prstGeom>
        </p:spPr>
      </p:pic>
    </p:spTree>
    <p:extLst>
      <p:ext uri="{BB962C8B-B14F-4D97-AF65-F5344CB8AC3E}">
        <p14:creationId xmlns:p14="http://schemas.microsoft.com/office/powerpoint/2010/main" val="35965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02494-E86E-4A47-AB88-65A0460FA01C}"/>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165E8C79-76D3-45CE-9315-20833A1775A2}"/>
              </a:ext>
            </a:extLst>
          </p:cNvPr>
          <p:cNvSpPr>
            <a:spLocks noGrp="1"/>
          </p:cNvSpPr>
          <p:nvPr>
            <p:ph idx="1"/>
          </p:nvPr>
        </p:nvSpPr>
        <p:spPr>
          <a:xfrm>
            <a:off x="838200" y="1825625"/>
            <a:ext cx="4213485" cy="4351338"/>
          </a:xfrm>
        </p:spPr>
        <p:txBody>
          <a:bodyPr/>
          <a:lstStyle/>
          <a:p>
            <a:r>
              <a:rPr lang="de-AT" dirty="0"/>
              <a:t>Top Einstiegsseite</a:t>
            </a:r>
          </a:p>
          <a:p>
            <a:r>
              <a:rPr lang="de-AT" dirty="0"/>
              <a:t>Long-Read gut für Google</a:t>
            </a:r>
          </a:p>
          <a:p>
            <a:r>
              <a:rPr lang="de-AT" dirty="0"/>
              <a:t>Keine Möglichkeit, „weiter zu klicken“ </a:t>
            </a:r>
            <a:r>
              <a:rPr lang="de-AT" dirty="0">
                <a:sym typeface="Wingdings" panose="05000000000000000000" pitchFamily="2" charset="2"/>
              </a:rPr>
              <a:t> viele Ausstiege</a:t>
            </a:r>
            <a:endParaRPr lang="de-AT" dirty="0"/>
          </a:p>
        </p:txBody>
      </p:sp>
      <p:pic>
        <p:nvPicPr>
          <p:cNvPr id="4" name="Grafik 3">
            <a:extLst>
              <a:ext uri="{FF2B5EF4-FFF2-40B4-BE49-F238E27FC236}">
                <a16:creationId xmlns:a16="http://schemas.microsoft.com/office/drawing/2014/main" id="{B9E3821A-C905-4583-9FAE-3E82965A82E6}"/>
              </a:ext>
            </a:extLst>
          </p:cNvPr>
          <p:cNvPicPr>
            <a:picLocks noChangeAspect="1"/>
          </p:cNvPicPr>
          <p:nvPr/>
        </p:nvPicPr>
        <p:blipFill>
          <a:blip r:embed="rId2"/>
          <a:stretch>
            <a:fillRect/>
          </a:stretch>
        </p:blipFill>
        <p:spPr>
          <a:xfrm>
            <a:off x="5904054" y="-119922"/>
            <a:ext cx="5840312" cy="6858000"/>
          </a:xfrm>
          <a:prstGeom prst="rect">
            <a:avLst/>
          </a:prstGeom>
        </p:spPr>
      </p:pic>
      <p:pic>
        <p:nvPicPr>
          <p:cNvPr id="5" name="Grafik 4">
            <a:extLst>
              <a:ext uri="{FF2B5EF4-FFF2-40B4-BE49-F238E27FC236}">
                <a16:creationId xmlns:a16="http://schemas.microsoft.com/office/drawing/2014/main" id="{4B87923B-1944-4399-994E-DB991E99E72C}"/>
              </a:ext>
            </a:extLst>
          </p:cNvPr>
          <p:cNvPicPr>
            <a:picLocks noChangeAspect="1"/>
          </p:cNvPicPr>
          <p:nvPr/>
        </p:nvPicPr>
        <p:blipFill>
          <a:blip r:embed="rId3"/>
          <a:stretch>
            <a:fillRect/>
          </a:stretch>
        </p:blipFill>
        <p:spPr>
          <a:xfrm>
            <a:off x="1063833" y="4101306"/>
            <a:ext cx="9439275" cy="5667375"/>
          </a:xfrm>
          <a:prstGeom prst="rect">
            <a:avLst/>
          </a:prstGeom>
        </p:spPr>
      </p:pic>
      <p:pic>
        <p:nvPicPr>
          <p:cNvPr id="6" name="Grafik 5">
            <a:extLst>
              <a:ext uri="{FF2B5EF4-FFF2-40B4-BE49-F238E27FC236}">
                <a16:creationId xmlns:a16="http://schemas.microsoft.com/office/drawing/2014/main" id="{28083812-BD9B-46AA-BB29-853591EAFE9F}"/>
              </a:ext>
            </a:extLst>
          </p:cNvPr>
          <p:cNvPicPr>
            <a:picLocks noChangeAspect="1"/>
          </p:cNvPicPr>
          <p:nvPr/>
        </p:nvPicPr>
        <p:blipFill>
          <a:blip r:embed="rId4"/>
          <a:stretch>
            <a:fillRect/>
          </a:stretch>
        </p:blipFill>
        <p:spPr>
          <a:xfrm>
            <a:off x="4838448" y="2583656"/>
            <a:ext cx="7026501" cy="6858000"/>
          </a:xfrm>
          <a:prstGeom prst="rect">
            <a:avLst/>
          </a:prstGeom>
        </p:spPr>
      </p:pic>
    </p:spTree>
    <p:extLst>
      <p:ext uri="{BB962C8B-B14F-4D97-AF65-F5344CB8AC3E}">
        <p14:creationId xmlns:p14="http://schemas.microsoft.com/office/powerpoint/2010/main" val="18121196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1129</Words>
  <Application>Microsoft Office PowerPoint</Application>
  <PresentationFormat>Breitbild</PresentationFormat>
  <Paragraphs>349</Paragraphs>
  <Slides>20</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Calibri Light</vt:lpstr>
      <vt:lpstr>matomo</vt:lpstr>
      <vt:lpstr>Office</vt:lpstr>
      <vt:lpstr>ÖGJ Analyse</vt:lpstr>
      <vt:lpstr>Besuche/r und Seitenansichten</vt:lpstr>
      <vt:lpstr>Bindung – Wiederkehrende Besucher</vt:lpstr>
      <vt:lpstr>Engagement – Durchschnittliche Besuchszeit</vt:lpstr>
      <vt:lpstr>Verhalten</vt:lpstr>
      <vt:lpstr>Meist besuchte Seiten 2021</vt:lpstr>
      <vt:lpstr>Top Einstiegsseiten 2021</vt:lpstr>
      <vt:lpstr>PowerPoint-Präsentation</vt:lpstr>
      <vt:lpstr>PowerPoint-Präsentation</vt:lpstr>
      <vt:lpstr>Engagement / Verhalten - Downloads</vt:lpstr>
      <vt:lpstr>Top Downloads 2021</vt:lpstr>
      <vt:lpstr>Quellen + wer</vt:lpstr>
      <vt:lpstr>Woher kommen die User? 2021 bis August vs. 2020</vt:lpstr>
      <vt:lpstr>Besucher von Suchmaschinen</vt:lpstr>
      <vt:lpstr>Top Quellen – Websites 2021</vt:lpstr>
      <vt:lpstr>Wann</vt:lpstr>
      <vt:lpstr>Besucher Devices 2021</vt:lpstr>
      <vt:lpstr>Besucher Devices 2021</vt:lpstr>
      <vt:lpstr>Top Outlinks 2021</vt:lpstr>
      <vt:lpstr>Sonstiges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ÖGJ Analyse</dc:title>
  <dc:creator>Khalaf Christine</dc:creator>
  <cp:lastModifiedBy>Khalaf Christine</cp:lastModifiedBy>
  <cp:revision>8</cp:revision>
  <dcterms:created xsi:type="dcterms:W3CDTF">2021-08-10T09:24:57Z</dcterms:created>
  <dcterms:modified xsi:type="dcterms:W3CDTF">2021-08-12T13:51:58Z</dcterms:modified>
</cp:coreProperties>
</file>